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1" r:id="rId6"/>
    <p:sldId id="262" r:id="rId7"/>
    <p:sldId id="264" r:id="rId8"/>
    <p:sldId id="267" r:id="rId9"/>
    <p:sldId id="268" r:id="rId10"/>
    <p:sldId id="269" r:id="rId11"/>
    <p:sldId id="270" r:id="rId12"/>
    <p:sldId id="271"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3" autoAdjust="0"/>
    <p:restoredTop sz="94675" autoAdjust="0"/>
  </p:normalViewPr>
  <p:slideViewPr>
    <p:cSldViewPr snapToGrid="0" snapToObjects="1">
      <p:cViewPr varScale="1">
        <p:scale>
          <a:sx n="84" d="100"/>
          <a:sy n="84" d="100"/>
        </p:scale>
        <p:origin x="-624" y="-84"/>
      </p:cViewPr>
      <p:guideLst>
        <p:guide orient="horz" pos="2160"/>
        <p:guide pos="2880"/>
      </p:guideLst>
    </p:cSldViewPr>
  </p:slideViewPr>
  <p:outlineViewPr>
    <p:cViewPr>
      <p:scale>
        <a:sx n="33" d="100"/>
        <a:sy n="33" d="100"/>
      </p:scale>
      <p:origin x="0" y="12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10A611-3A4D-174E-AC2E-9123FC8FAD2A}" type="doc">
      <dgm:prSet loTypeId="urn:microsoft.com/office/officeart/2005/8/layout/cycle2" loCatId="" qsTypeId="urn:microsoft.com/office/officeart/2005/8/quickstyle/3D9" qsCatId="3D" csTypeId="urn:microsoft.com/office/officeart/2005/8/colors/accent1_2" csCatId="accent1" phldr="1"/>
      <dgm:spPr/>
      <dgm:t>
        <a:bodyPr/>
        <a:lstStyle/>
        <a:p>
          <a:endParaRPr lang="en-US"/>
        </a:p>
      </dgm:t>
    </dgm:pt>
    <dgm:pt modelId="{4C360F69-ED44-2F46-A49A-3B7DA65765AA}">
      <dgm:prSet phldrT="[Text]"/>
      <dgm:spPr/>
      <dgm:t>
        <a:bodyPr/>
        <a:lstStyle/>
        <a:p>
          <a:r>
            <a:rPr lang="en-US" dirty="0" smtClean="0"/>
            <a:t>Dream</a:t>
          </a:r>
          <a:endParaRPr lang="en-US" dirty="0"/>
        </a:p>
      </dgm:t>
    </dgm:pt>
    <dgm:pt modelId="{E0559A29-8E44-A249-90CB-445CA2EE9C0D}" type="parTrans" cxnId="{4DE53D8A-A87A-FA4E-A45D-38655B726D9C}">
      <dgm:prSet/>
      <dgm:spPr/>
      <dgm:t>
        <a:bodyPr/>
        <a:lstStyle/>
        <a:p>
          <a:endParaRPr lang="en-US"/>
        </a:p>
      </dgm:t>
    </dgm:pt>
    <dgm:pt modelId="{43208646-A5C5-924B-9170-F8352CE6C9EB}" type="sibTrans" cxnId="{4DE53D8A-A87A-FA4E-A45D-38655B726D9C}">
      <dgm:prSet/>
      <dgm:spPr/>
      <dgm:t>
        <a:bodyPr/>
        <a:lstStyle/>
        <a:p>
          <a:endParaRPr lang="en-US"/>
        </a:p>
      </dgm:t>
    </dgm:pt>
    <dgm:pt modelId="{5AEB708B-1559-F741-82C3-EFE61BFF33A7}">
      <dgm:prSet phldrT="[Text]"/>
      <dgm:spPr/>
      <dgm:t>
        <a:bodyPr/>
        <a:lstStyle/>
        <a:p>
          <a:r>
            <a:rPr lang="en-US" dirty="0" smtClean="0"/>
            <a:t>Design</a:t>
          </a:r>
          <a:endParaRPr lang="en-US" dirty="0"/>
        </a:p>
      </dgm:t>
    </dgm:pt>
    <dgm:pt modelId="{22C7250D-ED67-CE48-883D-3614E26D99F8}" type="parTrans" cxnId="{7A484974-1038-C945-B1BC-AB640C59F8CA}">
      <dgm:prSet/>
      <dgm:spPr/>
      <dgm:t>
        <a:bodyPr/>
        <a:lstStyle/>
        <a:p>
          <a:endParaRPr lang="en-US"/>
        </a:p>
      </dgm:t>
    </dgm:pt>
    <dgm:pt modelId="{A7ABDDC9-ED00-344E-B8C3-995ACBBB34E4}" type="sibTrans" cxnId="{7A484974-1038-C945-B1BC-AB640C59F8CA}">
      <dgm:prSet/>
      <dgm:spPr/>
      <dgm:t>
        <a:bodyPr/>
        <a:lstStyle/>
        <a:p>
          <a:endParaRPr lang="en-US"/>
        </a:p>
      </dgm:t>
    </dgm:pt>
    <dgm:pt modelId="{04DB0401-FB23-8348-927C-F449D2B50600}">
      <dgm:prSet phldrT="[Text]"/>
      <dgm:spPr/>
      <dgm:t>
        <a:bodyPr/>
        <a:lstStyle/>
        <a:p>
          <a:r>
            <a:rPr lang="en-US" dirty="0" smtClean="0"/>
            <a:t>Destiny</a:t>
          </a:r>
          <a:endParaRPr lang="en-US" dirty="0"/>
        </a:p>
      </dgm:t>
    </dgm:pt>
    <dgm:pt modelId="{A4875FA1-9742-EB45-B2CD-D2119C263001}" type="parTrans" cxnId="{5CF45F6E-F8FE-B640-B01B-B7292475B9CD}">
      <dgm:prSet/>
      <dgm:spPr/>
      <dgm:t>
        <a:bodyPr/>
        <a:lstStyle/>
        <a:p>
          <a:endParaRPr lang="en-US"/>
        </a:p>
      </dgm:t>
    </dgm:pt>
    <dgm:pt modelId="{A230743F-231E-9544-92E0-27197C4A02D0}" type="sibTrans" cxnId="{5CF45F6E-F8FE-B640-B01B-B7292475B9CD}">
      <dgm:prSet/>
      <dgm:spPr/>
      <dgm:t>
        <a:bodyPr/>
        <a:lstStyle/>
        <a:p>
          <a:endParaRPr lang="en-US"/>
        </a:p>
      </dgm:t>
    </dgm:pt>
    <dgm:pt modelId="{0A928360-4917-4644-B637-ED9782AC3FA5}">
      <dgm:prSet phldrT="[Text]"/>
      <dgm:spPr/>
      <dgm:t>
        <a:bodyPr/>
        <a:lstStyle/>
        <a:p>
          <a:r>
            <a:rPr lang="en-US" dirty="0" smtClean="0"/>
            <a:t>Discovery</a:t>
          </a:r>
          <a:endParaRPr lang="en-US" dirty="0"/>
        </a:p>
      </dgm:t>
    </dgm:pt>
    <dgm:pt modelId="{5E30555E-45C1-D241-BD88-C2B843D71E25}" type="parTrans" cxnId="{CA61CA75-8674-0841-8ECA-787092714AFD}">
      <dgm:prSet/>
      <dgm:spPr/>
      <dgm:t>
        <a:bodyPr/>
        <a:lstStyle/>
        <a:p>
          <a:endParaRPr lang="en-US"/>
        </a:p>
      </dgm:t>
    </dgm:pt>
    <dgm:pt modelId="{802B8BF0-B2A0-F946-B8D2-DC84FD24E367}" type="sibTrans" cxnId="{CA61CA75-8674-0841-8ECA-787092714AFD}">
      <dgm:prSet/>
      <dgm:spPr/>
      <dgm:t>
        <a:bodyPr/>
        <a:lstStyle/>
        <a:p>
          <a:endParaRPr lang="en-US"/>
        </a:p>
      </dgm:t>
    </dgm:pt>
    <dgm:pt modelId="{196A5839-FCEE-BF4E-BD7D-3B0D83D2A384}" type="pres">
      <dgm:prSet presAssocID="{FA10A611-3A4D-174E-AC2E-9123FC8FAD2A}" presName="cycle" presStyleCnt="0">
        <dgm:presLayoutVars>
          <dgm:dir/>
          <dgm:resizeHandles val="exact"/>
        </dgm:presLayoutVars>
      </dgm:prSet>
      <dgm:spPr/>
      <dgm:t>
        <a:bodyPr/>
        <a:lstStyle/>
        <a:p>
          <a:endParaRPr lang="en-US"/>
        </a:p>
      </dgm:t>
    </dgm:pt>
    <dgm:pt modelId="{7E620D7B-12BD-D848-9EDB-44F521C938E3}" type="pres">
      <dgm:prSet presAssocID="{4C360F69-ED44-2F46-A49A-3B7DA65765AA}" presName="node" presStyleLbl="node1" presStyleIdx="0" presStyleCnt="4">
        <dgm:presLayoutVars>
          <dgm:bulletEnabled val="1"/>
        </dgm:presLayoutVars>
      </dgm:prSet>
      <dgm:spPr/>
      <dgm:t>
        <a:bodyPr/>
        <a:lstStyle/>
        <a:p>
          <a:endParaRPr lang="en-US"/>
        </a:p>
      </dgm:t>
    </dgm:pt>
    <dgm:pt modelId="{7D28B871-8976-8A4F-A3C6-38D6E1ACEC3E}" type="pres">
      <dgm:prSet presAssocID="{43208646-A5C5-924B-9170-F8352CE6C9EB}" presName="sibTrans" presStyleLbl="sibTrans2D1" presStyleIdx="0" presStyleCnt="4"/>
      <dgm:spPr/>
      <dgm:t>
        <a:bodyPr/>
        <a:lstStyle/>
        <a:p>
          <a:endParaRPr lang="en-US"/>
        </a:p>
      </dgm:t>
    </dgm:pt>
    <dgm:pt modelId="{4FDB1F0A-78E6-FC45-A2B5-230329802DBD}" type="pres">
      <dgm:prSet presAssocID="{43208646-A5C5-924B-9170-F8352CE6C9EB}" presName="connectorText" presStyleLbl="sibTrans2D1" presStyleIdx="0" presStyleCnt="4"/>
      <dgm:spPr/>
      <dgm:t>
        <a:bodyPr/>
        <a:lstStyle/>
        <a:p>
          <a:endParaRPr lang="en-US"/>
        </a:p>
      </dgm:t>
    </dgm:pt>
    <dgm:pt modelId="{620D4B1D-5E51-8244-88B2-BDD5F47F2E76}" type="pres">
      <dgm:prSet presAssocID="{5AEB708B-1559-F741-82C3-EFE61BFF33A7}" presName="node" presStyleLbl="node1" presStyleIdx="1" presStyleCnt="4">
        <dgm:presLayoutVars>
          <dgm:bulletEnabled val="1"/>
        </dgm:presLayoutVars>
      </dgm:prSet>
      <dgm:spPr/>
      <dgm:t>
        <a:bodyPr/>
        <a:lstStyle/>
        <a:p>
          <a:endParaRPr lang="en-US"/>
        </a:p>
      </dgm:t>
    </dgm:pt>
    <dgm:pt modelId="{0527EAF7-1EDD-454E-A4CF-3BE1BEA9E473}" type="pres">
      <dgm:prSet presAssocID="{A7ABDDC9-ED00-344E-B8C3-995ACBBB34E4}" presName="sibTrans" presStyleLbl="sibTrans2D1" presStyleIdx="1" presStyleCnt="4"/>
      <dgm:spPr/>
      <dgm:t>
        <a:bodyPr/>
        <a:lstStyle/>
        <a:p>
          <a:endParaRPr lang="en-US"/>
        </a:p>
      </dgm:t>
    </dgm:pt>
    <dgm:pt modelId="{D7BC17BE-60DF-CF49-8402-071D5824E52A}" type="pres">
      <dgm:prSet presAssocID="{A7ABDDC9-ED00-344E-B8C3-995ACBBB34E4}" presName="connectorText" presStyleLbl="sibTrans2D1" presStyleIdx="1" presStyleCnt="4"/>
      <dgm:spPr/>
      <dgm:t>
        <a:bodyPr/>
        <a:lstStyle/>
        <a:p>
          <a:endParaRPr lang="en-US"/>
        </a:p>
      </dgm:t>
    </dgm:pt>
    <dgm:pt modelId="{1ACBD045-C247-8849-905D-671A1A8D8F03}" type="pres">
      <dgm:prSet presAssocID="{04DB0401-FB23-8348-927C-F449D2B50600}" presName="node" presStyleLbl="node1" presStyleIdx="2" presStyleCnt="4">
        <dgm:presLayoutVars>
          <dgm:bulletEnabled val="1"/>
        </dgm:presLayoutVars>
      </dgm:prSet>
      <dgm:spPr/>
      <dgm:t>
        <a:bodyPr/>
        <a:lstStyle/>
        <a:p>
          <a:endParaRPr lang="en-US"/>
        </a:p>
      </dgm:t>
    </dgm:pt>
    <dgm:pt modelId="{25701CC6-E58D-9B43-93B7-D417D3BA4837}" type="pres">
      <dgm:prSet presAssocID="{A230743F-231E-9544-92E0-27197C4A02D0}" presName="sibTrans" presStyleLbl="sibTrans2D1" presStyleIdx="2" presStyleCnt="4"/>
      <dgm:spPr/>
      <dgm:t>
        <a:bodyPr/>
        <a:lstStyle/>
        <a:p>
          <a:endParaRPr lang="en-US"/>
        </a:p>
      </dgm:t>
    </dgm:pt>
    <dgm:pt modelId="{3B938CBF-4D5E-7C43-8445-A59D91632062}" type="pres">
      <dgm:prSet presAssocID="{A230743F-231E-9544-92E0-27197C4A02D0}" presName="connectorText" presStyleLbl="sibTrans2D1" presStyleIdx="2" presStyleCnt="4"/>
      <dgm:spPr/>
      <dgm:t>
        <a:bodyPr/>
        <a:lstStyle/>
        <a:p>
          <a:endParaRPr lang="en-US"/>
        </a:p>
      </dgm:t>
    </dgm:pt>
    <dgm:pt modelId="{60518343-3B91-7640-8CE9-267A8E084A6C}" type="pres">
      <dgm:prSet presAssocID="{0A928360-4917-4644-B637-ED9782AC3FA5}" presName="node" presStyleLbl="node1" presStyleIdx="3" presStyleCnt="4">
        <dgm:presLayoutVars>
          <dgm:bulletEnabled val="1"/>
        </dgm:presLayoutVars>
      </dgm:prSet>
      <dgm:spPr/>
      <dgm:t>
        <a:bodyPr/>
        <a:lstStyle/>
        <a:p>
          <a:endParaRPr lang="en-US"/>
        </a:p>
      </dgm:t>
    </dgm:pt>
    <dgm:pt modelId="{6A904EA6-506B-2240-83D6-49B79F3A47E9}" type="pres">
      <dgm:prSet presAssocID="{802B8BF0-B2A0-F946-B8D2-DC84FD24E367}" presName="sibTrans" presStyleLbl="sibTrans2D1" presStyleIdx="3" presStyleCnt="4"/>
      <dgm:spPr/>
      <dgm:t>
        <a:bodyPr/>
        <a:lstStyle/>
        <a:p>
          <a:endParaRPr lang="en-US"/>
        </a:p>
      </dgm:t>
    </dgm:pt>
    <dgm:pt modelId="{C4B08E5F-6E18-AD40-AB57-FECD33C72CA4}" type="pres">
      <dgm:prSet presAssocID="{802B8BF0-B2A0-F946-B8D2-DC84FD24E367}" presName="connectorText" presStyleLbl="sibTrans2D1" presStyleIdx="3" presStyleCnt="4"/>
      <dgm:spPr/>
      <dgm:t>
        <a:bodyPr/>
        <a:lstStyle/>
        <a:p>
          <a:endParaRPr lang="en-US"/>
        </a:p>
      </dgm:t>
    </dgm:pt>
  </dgm:ptLst>
  <dgm:cxnLst>
    <dgm:cxn modelId="{11907451-F759-EC44-B7C7-F081EA97E538}" type="presOf" srcId="{A230743F-231E-9544-92E0-27197C4A02D0}" destId="{25701CC6-E58D-9B43-93B7-D417D3BA4837}" srcOrd="0" destOrd="0" presId="urn:microsoft.com/office/officeart/2005/8/layout/cycle2"/>
    <dgm:cxn modelId="{A16A595C-D116-A943-9C7A-C434D8AA55D8}" type="presOf" srcId="{A7ABDDC9-ED00-344E-B8C3-995ACBBB34E4}" destId="{D7BC17BE-60DF-CF49-8402-071D5824E52A}" srcOrd="1" destOrd="0" presId="urn:microsoft.com/office/officeart/2005/8/layout/cycle2"/>
    <dgm:cxn modelId="{4DE53D8A-A87A-FA4E-A45D-38655B726D9C}" srcId="{FA10A611-3A4D-174E-AC2E-9123FC8FAD2A}" destId="{4C360F69-ED44-2F46-A49A-3B7DA65765AA}" srcOrd="0" destOrd="0" parTransId="{E0559A29-8E44-A249-90CB-445CA2EE9C0D}" sibTransId="{43208646-A5C5-924B-9170-F8352CE6C9EB}"/>
    <dgm:cxn modelId="{9FD1D0A3-1EF0-A24C-B9FE-1E8F8C6D672C}" type="presOf" srcId="{802B8BF0-B2A0-F946-B8D2-DC84FD24E367}" destId="{6A904EA6-506B-2240-83D6-49B79F3A47E9}" srcOrd="0" destOrd="0" presId="urn:microsoft.com/office/officeart/2005/8/layout/cycle2"/>
    <dgm:cxn modelId="{4E99AF9E-76F9-1547-A34E-CCB0E6419BC3}" type="presOf" srcId="{802B8BF0-B2A0-F946-B8D2-DC84FD24E367}" destId="{C4B08E5F-6E18-AD40-AB57-FECD33C72CA4}" srcOrd="1" destOrd="0" presId="urn:microsoft.com/office/officeart/2005/8/layout/cycle2"/>
    <dgm:cxn modelId="{03D4924A-F58A-F242-8CE0-9F9DDCC5C5A7}" type="presOf" srcId="{04DB0401-FB23-8348-927C-F449D2B50600}" destId="{1ACBD045-C247-8849-905D-671A1A8D8F03}" srcOrd="0" destOrd="0" presId="urn:microsoft.com/office/officeart/2005/8/layout/cycle2"/>
    <dgm:cxn modelId="{DBB77245-36F7-AA4E-812E-89190C137216}" type="presOf" srcId="{5AEB708B-1559-F741-82C3-EFE61BFF33A7}" destId="{620D4B1D-5E51-8244-88B2-BDD5F47F2E76}" srcOrd="0" destOrd="0" presId="urn:microsoft.com/office/officeart/2005/8/layout/cycle2"/>
    <dgm:cxn modelId="{5CF45F6E-F8FE-B640-B01B-B7292475B9CD}" srcId="{FA10A611-3A4D-174E-AC2E-9123FC8FAD2A}" destId="{04DB0401-FB23-8348-927C-F449D2B50600}" srcOrd="2" destOrd="0" parTransId="{A4875FA1-9742-EB45-B2CD-D2119C263001}" sibTransId="{A230743F-231E-9544-92E0-27197C4A02D0}"/>
    <dgm:cxn modelId="{A12039FA-00A6-F645-8E3E-B06E59786E34}" type="presOf" srcId="{43208646-A5C5-924B-9170-F8352CE6C9EB}" destId="{7D28B871-8976-8A4F-A3C6-38D6E1ACEC3E}" srcOrd="0" destOrd="0" presId="urn:microsoft.com/office/officeart/2005/8/layout/cycle2"/>
    <dgm:cxn modelId="{D85971F8-84D1-0847-BE68-5C9EB419D08D}" type="presOf" srcId="{4C360F69-ED44-2F46-A49A-3B7DA65765AA}" destId="{7E620D7B-12BD-D848-9EDB-44F521C938E3}" srcOrd="0" destOrd="0" presId="urn:microsoft.com/office/officeart/2005/8/layout/cycle2"/>
    <dgm:cxn modelId="{866808A6-D8AD-C44F-802B-4446CA4F84A9}" type="presOf" srcId="{43208646-A5C5-924B-9170-F8352CE6C9EB}" destId="{4FDB1F0A-78E6-FC45-A2B5-230329802DBD}" srcOrd="1" destOrd="0" presId="urn:microsoft.com/office/officeart/2005/8/layout/cycle2"/>
    <dgm:cxn modelId="{51B6E0F6-3EE8-474A-9242-E5C0855F55BF}" type="presOf" srcId="{0A928360-4917-4644-B637-ED9782AC3FA5}" destId="{60518343-3B91-7640-8CE9-267A8E084A6C}" srcOrd="0" destOrd="0" presId="urn:microsoft.com/office/officeart/2005/8/layout/cycle2"/>
    <dgm:cxn modelId="{CA61CA75-8674-0841-8ECA-787092714AFD}" srcId="{FA10A611-3A4D-174E-AC2E-9123FC8FAD2A}" destId="{0A928360-4917-4644-B637-ED9782AC3FA5}" srcOrd="3" destOrd="0" parTransId="{5E30555E-45C1-D241-BD88-C2B843D71E25}" sibTransId="{802B8BF0-B2A0-F946-B8D2-DC84FD24E367}"/>
    <dgm:cxn modelId="{F91BEF9F-18D3-2B4A-972B-7F974CEFB4C8}" type="presOf" srcId="{A7ABDDC9-ED00-344E-B8C3-995ACBBB34E4}" destId="{0527EAF7-1EDD-454E-A4CF-3BE1BEA9E473}" srcOrd="0" destOrd="0" presId="urn:microsoft.com/office/officeart/2005/8/layout/cycle2"/>
    <dgm:cxn modelId="{7A484974-1038-C945-B1BC-AB640C59F8CA}" srcId="{FA10A611-3A4D-174E-AC2E-9123FC8FAD2A}" destId="{5AEB708B-1559-F741-82C3-EFE61BFF33A7}" srcOrd="1" destOrd="0" parTransId="{22C7250D-ED67-CE48-883D-3614E26D99F8}" sibTransId="{A7ABDDC9-ED00-344E-B8C3-995ACBBB34E4}"/>
    <dgm:cxn modelId="{87E89268-4BC9-0A4C-A556-0F66A9507173}" type="presOf" srcId="{A230743F-231E-9544-92E0-27197C4A02D0}" destId="{3B938CBF-4D5E-7C43-8445-A59D91632062}" srcOrd="1" destOrd="0" presId="urn:microsoft.com/office/officeart/2005/8/layout/cycle2"/>
    <dgm:cxn modelId="{0B5FF734-E2D7-3D47-9065-5FBBFD327BB1}" type="presOf" srcId="{FA10A611-3A4D-174E-AC2E-9123FC8FAD2A}" destId="{196A5839-FCEE-BF4E-BD7D-3B0D83D2A384}" srcOrd="0" destOrd="0" presId="urn:microsoft.com/office/officeart/2005/8/layout/cycle2"/>
    <dgm:cxn modelId="{BAAB5ABD-2DA6-954C-9DAD-2CB5E6521ECE}" type="presParOf" srcId="{196A5839-FCEE-BF4E-BD7D-3B0D83D2A384}" destId="{7E620D7B-12BD-D848-9EDB-44F521C938E3}" srcOrd="0" destOrd="0" presId="urn:microsoft.com/office/officeart/2005/8/layout/cycle2"/>
    <dgm:cxn modelId="{A230A37A-3DED-F94C-89E1-C42656629661}" type="presParOf" srcId="{196A5839-FCEE-BF4E-BD7D-3B0D83D2A384}" destId="{7D28B871-8976-8A4F-A3C6-38D6E1ACEC3E}" srcOrd="1" destOrd="0" presId="urn:microsoft.com/office/officeart/2005/8/layout/cycle2"/>
    <dgm:cxn modelId="{AAA4280A-34B7-0F40-82F2-F77EAC36C486}" type="presParOf" srcId="{7D28B871-8976-8A4F-A3C6-38D6E1ACEC3E}" destId="{4FDB1F0A-78E6-FC45-A2B5-230329802DBD}" srcOrd="0" destOrd="0" presId="urn:microsoft.com/office/officeart/2005/8/layout/cycle2"/>
    <dgm:cxn modelId="{86DE9FEB-3CBC-0248-BB73-B21E4AB84E05}" type="presParOf" srcId="{196A5839-FCEE-BF4E-BD7D-3B0D83D2A384}" destId="{620D4B1D-5E51-8244-88B2-BDD5F47F2E76}" srcOrd="2" destOrd="0" presId="urn:microsoft.com/office/officeart/2005/8/layout/cycle2"/>
    <dgm:cxn modelId="{3A88B892-3A85-504B-98DE-C5C7CFD1BDC2}" type="presParOf" srcId="{196A5839-FCEE-BF4E-BD7D-3B0D83D2A384}" destId="{0527EAF7-1EDD-454E-A4CF-3BE1BEA9E473}" srcOrd="3" destOrd="0" presId="urn:microsoft.com/office/officeart/2005/8/layout/cycle2"/>
    <dgm:cxn modelId="{6B12C7C1-A800-BA47-AF4E-B7326BCBBFFF}" type="presParOf" srcId="{0527EAF7-1EDD-454E-A4CF-3BE1BEA9E473}" destId="{D7BC17BE-60DF-CF49-8402-071D5824E52A}" srcOrd="0" destOrd="0" presId="urn:microsoft.com/office/officeart/2005/8/layout/cycle2"/>
    <dgm:cxn modelId="{CE2830FD-97EE-B94B-983E-1C4A24306115}" type="presParOf" srcId="{196A5839-FCEE-BF4E-BD7D-3B0D83D2A384}" destId="{1ACBD045-C247-8849-905D-671A1A8D8F03}" srcOrd="4" destOrd="0" presId="urn:microsoft.com/office/officeart/2005/8/layout/cycle2"/>
    <dgm:cxn modelId="{04F14A6A-7DC7-6C46-8226-242153F2D69A}" type="presParOf" srcId="{196A5839-FCEE-BF4E-BD7D-3B0D83D2A384}" destId="{25701CC6-E58D-9B43-93B7-D417D3BA4837}" srcOrd="5" destOrd="0" presId="urn:microsoft.com/office/officeart/2005/8/layout/cycle2"/>
    <dgm:cxn modelId="{9447AF7E-0E94-A647-9CB5-FCAD80514818}" type="presParOf" srcId="{25701CC6-E58D-9B43-93B7-D417D3BA4837}" destId="{3B938CBF-4D5E-7C43-8445-A59D91632062}" srcOrd="0" destOrd="0" presId="urn:microsoft.com/office/officeart/2005/8/layout/cycle2"/>
    <dgm:cxn modelId="{1039B8FB-A916-4F4A-86B2-06A3A1B99E19}" type="presParOf" srcId="{196A5839-FCEE-BF4E-BD7D-3B0D83D2A384}" destId="{60518343-3B91-7640-8CE9-267A8E084A6C}" srcOrd="6" destOrd="0" presId="urn:microsoft.com/office/officeart/2005/8/layout/cycle2"/>
    <dgm:cxn modelId="{5A18D738-7941-034D-BF28-B51460518E55}" type="presParOf" srcId="{196A5839-FCEE-BF4E-BD7D-3B0D83D2A384}" destId="{6A904EA6-506B-2240-83D6-49B79F3A47E9}" srcOrd="7" destOrd="0" presId="urn:microsoft.com/office/officeart/2005/8/layout/cycle2"/>
    <dgm:cxn modelId="{122817A1-249D-2145-8E2D-52A484917066}" type="presParOf" srcId="{6A904EA6-506B-2240-83D6-49B79F3A47E9}" destId="{C4B08E5F-6E18-AD40-AB57-FECD33C72CA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10A611-3A4D-174E-AC2E-9123FC8FAD2A}" type="doc">
      <dgm:prSet loTypeId="urn:microsoft.com/office/officeart/2005/8/layout/cycle2" loCatId="" qsTypeId="urn:microsoft.com/office/officeart/2005/8/quickstyle/3D9" qsCatId="3D" csTypeId="urn:microsoft.com/office/officeart/2005/8/colors/accent1_2" csCatId="accent1" phldr="1"/>
      <dgm:spPr/>
      <dgm:t>
        <a:bodyPr/>
        <a:lstStyle/>
        <a:p>
          <a:endParaRPr lang="en-US"/>
        </a:p>
      </dgm:t>
    </dgm:pt>
    <dgm:pt modelId="{4C360F69-ED44-2F46-A49A-3B7DA65765AA}">
      <dgm:prSet phldrT="[Text]"/>
      <dgm:spPr/>
      <dgm:t>
        <a:bodyPr/>
        <a:lstStyle/>
        <a:p>
          <a:r>
            <a:rPr lang="en-US" dirty="0" smtClean="0"/>
            <a:t>Dream</a:t>
          </a:r>
          <a:endParaRPr lang="en-US" dirty="0"/>
        </a:p>
      </dgm:t>
    </dgm:pt>
    <dgm:pt modelId="{E0559A29-8E44-A249-90CB-445CA2EE9C0D}" type="parTrans" cxnId="{4DE53D8A-A87A-FA4E-A45D-38655B726D9C}">
      <dgm:prSet/>
      <dgm:spPr/>
      <dgm:t>
        <a:bodyPr/>
        <a:lstStyle/>
        <a:p>
          <a:endParaRPr lang="en-US"/>
        </a:p>
      </dgm:t>
    </dgm:pt>
    <dgm:pt modelId="{43208646-A5C5-924B-9170-F8352CE6C9EB}" type="sibTrans" cxnId="{4DE53D8A-A87A-FA4E-A45D-38655B726D9C}">
      <dgm:prSet/>
      <dgm:spPr/>
      <dgm:t>
        <a:bodyPr/>
        <a:lstStyle/>
        <a:p>
          <a:endParaRPr lang="en-US"/>
        </a:p>
      </dgm:t>
    </dgm:pt>
    <dgm:pt modelId="{5AEB708B-1559-F741-82C3-EFE61BFF33A7}">
      <dgm:prSet phldrT="[Text]"/>
      <dgm:spPr/>
      <dgm:t>
        <a:bodyPr/>
        <a:lstStyle/>
        <a:p>
          <a:r>
            <a:rPr lang="en-US" dirty="0" smtClean="0"/>
            <a:t>Design</a:t>
          </a:r>
          <a:endParaRPr lang="en-US" dirty="0"/>
        </a:p>
      </dgm:t>
    </dgm:pt>
    <dgm:pt modelId="{22C7250D-ED67-CE48-883D-3614E26D99F8}" type="parTrans" cxnId="{7A484974-1038-C945-B1BC-AB640C59F8CA}">
      <dgm:prSet/>
      <dgm:spPr/>
      <dgm:t>
        <a:bodyPr/>
        <a:lstStyle/>
        <a:p>
          <a:endParaRPr lang="en-US"/>
        </a:p>
      </dgm:t>
    </dgm:pt>
    <dgm:pt modelId="{A7ABDDC9-ED00-344E-B8C3-995ACBBB34E4}" type="sibTrans" cxnId="{7A484974-1038-C945-B1BC-AB640C59F8CA}">
      <dgm:prSet/>
      <dgm:spPr/>
      <dgm:t>
        <a:bodyPr/>
        <a:lstStyle/>
        <a:p>
          <a:endParaRPr lang="en-US"/>
        </a:p>
      </dgm:t>
    </dgm:pt>
    <dgm:pt modelId="{04DB0401-FB23-8348-927C-F449D2B50600}">
      <dgm:prSet phldrT="[Text]"/>
      <dgm:spPr/>
      <dgm:t>
        <a:bodyPr/>
        <a:lstStyle/>
        <a:p>
          <a:r>
            <a:rPr lang="en-US" dirty="0" smtClean="0"/>
            <a:t>Destiny</a:t>
          </a:r>
          <a:endParaRPr lang="en-US" dirty="0"/>
        </a:p>
      </dgm:t>
    </dgm:pt>
    <dgm:pt modelId="{A4875FA1-9742-EB45-B2CD-D2119C263001}" type="parTrans" cxnId="{5CF45F6E-F8FE-B640-B01B-B7292475B9CD}">
      <dgm:prSet/>
      <dgm:spPr/>
      <dgm:t>
        <a:bodyPr/>
        <a:lstStyle/>
        <a:p>
          <a:endParaRPr lang="en-US"/>
        </a:p>
      </dgm:t>
    </dgm:pt>
    <dgm:pt modelId="{A230743F-231E-9544-92E0-27197C4A02D0}" type="sibTrans" cxnId="{5CF45F6E-F8FE-B640-B01B-B7292475B9CD}">
      <dgm:prSet/>
      <dgm:spPr/>
      <dgm:t>
        <a:bodyPr/>
        <a:lstStyle/>
        <a:p>
          <a:endParaRPr lang="en-US"/>
        </a:p>
      </dgm:t>
    </dgm:pt>
    <dgm:pt modelId="{9DEEF70D-D1B3-BD49-A92C-B83BB49D7E89}">
      <dgm:prSet phldrT="[Text]"/>
      <dgm:spPr/>
      <dgm:t>
        <a:bodyPr/>
        <a:lstStyle/>
        <a:p>
          <a:r>
            <a:rPr lang="en-US" dirty="0" smtClean="0"/>
            <a:t>Discovery</a:t>
          </a:r>
          <a:endParaRPr lang="en-US" dirty="0"/>
        </a:p>
      </dgm:t>
    </dgm:pt>
    <dgm:pt modelId="{4EBD57DC-5FBA-4541-8392-4670A0C3FDEE}" type="parTrans" cxnId="{3F64E69C-23C5-EA4F-9C10-FC2711EFAA35}">
      <dgm:prSet/>
      <dgm:spPr/>
    </dgm:pt>
    <dgm:pt modelId="{9309AFC3-3237-CF47-AE29-DD5BF550BD95}" type="sibTrans" cxnId="{3F64E69C-23C5-EA4F-9C10-FC2711EFAA35}">
      <dgm:prSet/>
      <dgm:spPr/>
      <dgm:t>
        <a:bodyPr/>
        <a:lstStyle/>
        <a:p>
          <a:endParaRPr lang="en-US"/>
        </a:p>
      </dgm:t>
    </dgm:pt>
    <dgm:pt modelId="{196A5839-FCEE-BF4E-BD7D-3B0D83D2A384}" type="pres">
      <dgm:prSet presAssocID="{FA10A611-3A4D-174E-AC2E-9123FC8FAD2A}" presName="cycle" presStyleCnt="0">
        <dgm:presLayoutVars>
          <dgm:dir/>
          <dgm:resizeHandles val="exact"/>
        </dgm:presLayoutVars>
      </dgm:prSet>
      <dgm:spPr/>
      <dgm:t>
        <a:bodyPr/>
        <a:lstStyle/>
        <a:p>
          <a:endParaRPr lang="en-US"/>
        </a:p>
      </dgm:t>
    </dgm:pt>
    <dgm:pt modelId="{7E620D7B-12BD-D848-9EDB-44F521C938E3}" type="pres">
      <dgm:prSet presAssocID="{4C360F69-ED44-2F46-A49A-3B7DA65765AA}" presName="node" presStyleLbl="node1" presStyleIdx="0" presStyleCnt="4">
        <dgm:presLayoutVars>
          <dgm:bulletEnabled val="1"/>
        </dgm:presLayoutVars>
      </dgm:prSet>
      <dgm:spPr/>
      <dgm:t>
        <a:bodyPr/>
        <a:lstStyle/>
        <a:p>
          <a:endParaRPr lang="en-US"/>
        </a:p>
      </dgm:t>
    </dgm:pt>
    <dgm:pt modelId="{7D28B871-8976-8A4F-A3C6-38D6E1ACEC3E}" type="pres">
      <dgm:prSet presAssocID="{43208646-A5C5-924B-9170-F8352CE6C9EB}" presName="sibTrans" presStyleLbl="sibTrans2D1" presStyleIdx="0" presStyleCnt="4"/>
      <dgm:spPr/>
      <dgm:t>
        <a:bodyPr/>
        <a:lstStyle/>
        <a:p>
          <a:endParaRPr lang="en-US"/>
        </a:p>
      </dgm:t>
    </dgm:pt>
    <dgm:pt modelId="{4FDB1F0A-78E6-FC45-A2B5-230329802DBD}" type="pres">
      <dgm:prSet presAssocID="{43208646-A5C5-924B-9170-F8352CE6C9EB}" presName="connectorText" presStyleLbl="sibTrans2D1" presStyleIdx="0" presStyleCnt="4"/>
      <dgm:spPr/>
      <dgm:t>
        <a:bodyPr/>
        <a:lstStyle/>
        <a:p>
          <a:endParaRPr lang="en-US"/>
        </a:p>
      </dgm:t>
    </dgm:pt>
    <dgm:pt modelId="{620D4B1D-5E51-8244-88B2-BDD5F47F2E76}" type="pres">
      <dgm:prSet presAssocID="{5AEB708B-1559-F741-82C3-EFE61BFF33A7}" presName="node" presStyleLbl="node1" presStyleIdx="1" presStyleCnt="4">
        <dgm:presLayoutVars>
          <dgm:bulletEnabled val="1"/>
        </dgm:presLayoutVars>
      </dgm:prSet>
      <dgm:spPr/>
      <dgm:t>
        <a:bodyPr/>
        <a:lstStyle/>
        <a:p>
          <a:endParaRPr lang="en-US"/>
        </a:p>
      </dgm:t>
    </dgm:pt>
    <dgm:pt modelId="{0527EAF7-1EDD-454E-A4CF-3BE1BEA9E473}" type="pres">
      <dgm:prSet presAssocID="{A7ABDDC9-ED00-344E-B8C3-995ACBBB34E4}" presName="sibTrans" presStyleLbl="sibTrans2D1" presStyleIdx="1" presStyleCnt="4"/>
      <dgm:spPr/>
      <dgm:t>
        <a:bodyPr/>
        <a:lstStyle/>
        <a:p>
          <a:endParaRPr lang="en-US"/>
        </a:p>
      </dgm:t>
    </dgm:pt>
    <dgm:pt modelId="{D7BC17BE-60DF-CF49-8402-071D5824E52A}" type="pres">
      <dgm:prSet presAssocID="{A7ABDDC9-ED00-344E-B8C3-995ACBBB34E4}" presName="connectorText" presStyleLbl="sibTrans2D1" presStyleIdx="1" presStyleCnt="4"/>
      <dgm:spPr/>
      <dgm:t>
        <a:bodyPr/>
        <a:lstStyle/>
        <a:p>
          <a:endParaRPr lang="en-US"/>
        </a:p>
      </dgm:t>
    </dgm:pt>
    <dgm:pt modelId="{1ACBD045-C247-8849-905D-671A1A8D8F03}" type="pres">
      <dgm:prSet presAssocID="{04DB0401-FB23-8348-927C-F449D2B50600}" presName="node" presStyleLbl="node1" presStyleIdx="2" presStyleCnt="4">
        <dgm:presLayoutVars>
          <dgm:bulletEnabled val="1"/>
        </dgm:presLayoutVars>
      </dgm:prSet>
      <dgm:spPr/>
      <dgm:t>
        <a:bodyPr/>
        <a:lstStyle/>
        <a:p>
          <a:endParaRPr lang="en-US"/>
        </a:p>
      </dgm:t>
    </dgm:pt>
    <dgm:pt modelId="{25701CC6-E58D-9B43-93B7-D417D3BA4837}" type="pres">
      <dgm:prSet presAssocID="{A230743F-231E-9544-92E0-27197C4A02D0}" presName="sibTrans" presStyleLbl="sibTrans2D1" presStyleIdx="2" presStyleCnt="4"/>
      <dgm:spPr/>
      <dgm:t>
        <a:bodyPr/>
        <a:lstStyle/>
        <a:p>
          <a:endParaRPr lang="en-US"/>
        </a:p>
      </dgm:t>
    </dgm:pt>
    <dgm:pt modelId="{3B938CBF-4D5E-7C43-8445-A59D91632062}" type="pres">
      <dgm:prSet presAssocID="{A230743F-231E-9544-92E0-27197C4A02D0}" presName="connectorText" presStyleLbl="sibTrans2D1" presStyleIdx="2" presStyleCnt="4"/>
      <dgm:spPr/>
      <dgm:t>
        <a:bodyPr/>
        <a:lstStyle/>
        <a:p>
          <a:endParaRPr lang="en-US"/>
        </a:p>
      </dgm:t>
    </dgm:pt>
    <dgm:pt modelId="{5152254B-CAB7-B944-BFCF-F942B3C82497}" type="pres">
      <dgm:prSet presAssocID="{9DEEF70D-D1B3-BD49-A92C-B83BB49D7E89}" presName="node" presStyleLbl="node1" presStyleIdx="3" presStyleCnt="4">
        <dgm:presLayoutVars>
          <dgm:bulletEnabled val="1"/>
        </dgm:presLayoutVars>
      </dgm:prSet>
      <dgm:spPr/>
      <dgm:t>
        <a:bodyPr/>
        <a:lstStyle/>
        <a:p>
          <a:endParaRPr lang="en-US"/>
        </a:p>
      </dgm:t>
    </dgm:pt>
    <dgm:pt modelId="{E03007C5-18BE-9942-81D0-461CF5D25DB7}" type="pres">
      <dgm:prSet presAssocID="{9309AFC3-3237-CF47-AE29-DD5BF550BD95}" presName="sibTrans" presStyleLbl="sibTrans2D1" presStyleIdx="3" presStyleCnt="4"/>
      <dgm:spPr/>
      <dgm:t>
        <a:bodyPr/>
        <a:lstStyle/>
        <a:p>
          <a:endParaRPr lang="en-US"/>
        </a:p>
      </dgm:t>
    </dgm:pt>
    <dgm:pt modelId="{93BDCBEC-3E84-9748-B82A-B7C1B35A49F4}" type="pres">
      <dgm:prSet presAssocID="{9309AFC3-3237-CF47-AE29-DD5BF550BD95}" presName="connectorText" presStyleLbl="sibTrans2D1" presStyleIdx="3" presStyleCnt="4"/>
      <dgm:spPr/>
      <dgm:t>
        <a:bodyPr/>
        <a:lstStyle/>
        <a:p>
          <a:endParaRPr lang="en-US"/>
        </a:p>
      </dgm:t>
    </dgm:pt>
  </dgm:ptLst>
  <dgm:cxnLst>
    <dgm:cxn modelId="{BF1890AE-7CE5-9549-A4E9-29BF189EAC80}" type="presOf" srcId="{9DEEF70D-D1B3-BD49-A92C-B83BB49D7E89}" destId="{5152254B-CAB7-B944-BFCF-F942B3C82497}" srcOrd="0" destOrd="0" presId="urn:microsoft.com/office/officeart/2005/8/layout/cycle2"/>
    <dgm:cxn modelId="{256BA57B-5103-DC47-A6EC-91DAF2EEA112}" type="presOf" srcId="{A230743F-231E-9544-92E0-27197C4A02D0}" destId="{25701CC6-E58D-9B43-93B7-D417D3BA4837}" srcOrd="0" destOrd="0" presId="urn:microsoft.com/office/officeart/2005/8/layout/cycle2"/>
    <dgm:cxn modelId="{C227EED0-1042-AD4A-A857-3CCC440E8E9A}" type="presOf" srcId="{43208646-A5C5-924B-9170-F8352CE6C9EB}" destId="{7D28B871-8976-8A4F-A3C6-38D6E1ACEC3E}" srcOrd="0" destOrd="0" presId="urn:microsoft.com/office/officeart/2005/8/layout/cycle2"/>
    <dgm:cxn modelId="{7A484974-1038-C945-B1BC-AB640C59F8CA}" srcId="{FA10A611-3A4D-174E-AC2E-9123FC8FAD2A}" destId="{5AEB708B-1559-F741-82C3-EFE61BFF33A7}" srcOrd="1" destOrd="0" parTransId="{22C7250D-ED67-CE48-883D-3614E26D99F8}" sibTransId="{A7ABDDC9-ED00-344E-B8C3-995ACBBB34E4}"/>
    <dgm:cxn modelId="{4DE53D8A-A87A-FA4E-A45D-38655B726D9C}" srcId="{FA10A611-3A4D-174E-AC2E-9123FC8FAD2A}" destId="{4C360F69-ED44-2F46-A49A-3B7DA65765AA}" srcOrd="0" destOrd="0" parTransId="{E0559A29-8E44-A249-90CB-445CA2EE9C0D}" sibTransId="{43208646-A5C5-924B-9170-F8352CE6C9EB}"/>
    <dgm:cxn modelId="{7FE1E927-6933-344D-B0C1-DEA416D9ADB8}" type="presOf" srcId="{5AEB708B-1559-F741-82C3-EFE61BFF33A7}" destId="{620D4B1D-5E51-8244-88B2-BDD5F47F2E76}" srcOrd="0" destOrd="0" presId="urn:microsoft.com/office/officeart/2005/8/layout/cycle2"/>
    <dgm:cxn modelId="{3F64E69C-23C5-EA4F-9C10-FC2711EFAA35}" srcId="{FA10A611-3A4D-174E-AC2E-9123FC8FAD2A}" destId="{9DEEF70D-D1B3-BD49-A92C-B83BB49D7E89}" srcOrd="3" destOrd="0" parTransId="{4EBD57DC-5FBA-4541-8392-4670A0C3FDEE}" sibTransId="{9309AFC3-3237-CF47-AE29-DD5BF550BD95}"/>
    <dgm:cxn modelId="{E3E128F6-5C24-9248-8B23-3E3642A46B62}" type="presOf" srcId="{A7ABDDC9-ED00-344E-B8C3-995ACBBB34E4}" destId="{0527EAF7-1EDD-454E-A4CF-3BE1BEA9E473}" srcOrd="0" destOrd="0" presId="urn:microsoft.com/office/officeart/2005/8/layout/cycle2"/>
    <dgm:cxn modelId="{9D9BFA2C-0DD8-E544-BA20-F0A0C73995C0}" type="presOf" srcId="{A7ABDDC9-ED00-344E-B8C3-995ACBBB34E4}" destId="{D7BC17BE-60DF-CF49-8402-071D5824E52A}" srcOrd="1" destOrd="0" presId="urn:microsoft.com/office/officeart/2005/8/layout/cycle2"/>
    <dgm:cxn modelId="{5CF45F6E-F8FE-B640-B01B-B7292475B9CD}" srcId="{FA10A611-3A4D-174E-AC2E-9123FC8FAD2A}" destId="{04DB0401-FB23-8348-927C-F449D2B50600}" srcOrd="2" destOrd="0" parTransId="{A4875FA1-9742-EB45-B2CD-D2119C263001}" sibTransId="{A230743F-231E-9544-92E0-27197C4A02D0}"/>
    <dgm:cxn modelId="{BFEACF05-1FFF-F348-82B0-9920E58FFB36}" type="presOf" srcId="{43208646-A5C5-924B-9170-F8352CE6C9EB}" destId="{4FDB1F0A-78E6-FC45-A2B5-230329802DBD}" srcOrd="1" destOrd="0" presId="urn:microsoft.com/office/officeart/2005/8/layout/cycle2"/>
    <dgm:cxn modelId="{150D34AA-E274-984B-B4D7-58BD427FFFDE}" type="presOf" srcId="{4C360F69-ED44-2F46-A49A-3B7DA65765AA}" destId="{7E620D7B-12BD-D848-9EDB-44F521C938E3}" srcOrd="0" destOrd="0" presId="urn:microsoft.com/office/officeart/2005/8/layout/cycle2"/>
    <dgm:cxn modelId="{71ECA49B-1C34-B445-93FE-2C157D114738}" type="presOf" srcId="{FA10A611-3A4D-174E-AC2E-9123FC8FAD2A}" destId="{196A5839-FCEE-BF4E-BD7D-3B0D83D2A384}" srcOrd="0" destOrd="0" presId="urn:microsoft.com/office/officeart/2005/8/layout/cycle2"/>
    <dgm:cxn modelId="{D2117CDE-535A-874A-9196-56998E38825E}" type="presOf" srcId="{9309AFC3-3237-CF47-AE29-DD5BF550BD95}" destId="{93BDCBEC-3E84-9748-B82A-B7C1B35A49F4}" srcOrd="1" destOrd="0" presId="urn:microsoft.com/office/officeart/2005/8/layout/cycle2"/>
    <dgm:cxn modelId="{FCD38568-F3DF-D24D-B3F1-DF867729AD2B}" type="presOf" srcId="{9309AFC3-3237-CF47-AE29-DD5BF550BD95}" destId="{E03007C5-18BE-9942-81D0-461CF5D25DB7}" srcOrd="0" destOrd="0" presId="urn:microsoft.com/office/officeart/2005/8/layout/cycle2"/>
    <dgm:cxn modelId="{60A71E9F-5FE7-C846-B9EC-AC04E1F68579}" type="presOf" srcId="{04DB0401-FB23-8348-927C-F449D2B50600}" destId="{1ACBD045-C247-8849-905D-671A1A8D8F03}" srcOrd="0" destOrd="0" presId="urn:microsoft.com/office/officeart/2005/8/layout/cycle2"/>
    <dgm:cxn modelId="{F9D9B415-520A-E041-82A3-80D445B93833}" type="presOf" srcId="{A230743F-231E-9544-92E0-27197C4A02D0}" destId="{3B938CBF-4D5E-7C43-8445-A59D91632062}" srcOrd="1" destOrd="0" presId="urn:microsoft.com/office/officeart/2005/8/layout/cycle2"/>
    <dgm:cxn modelId="{F0B2F725-4D61-F144-8F68-D87C39F64E44}" type="presParOf" srcId="{196A5839-FCEE-BF4E-BD7D-3B0D83D2A384}" destId="{7E620D7B-12BD-D848-9EDB-44F521C938E3}" srcOrd="0" destOrd="0" presId="urn:microsoft.com/office/officeart/2005/8/layout/cycle2"/>
    <dgm:cxn modelId="{8F438F67-A4C4-9D4C-91F9-C1A0B01F8C1B}" type="presParOf" srcId="{196A5839-FCEE-BF4E-BD7D-3B0D83D2A384}" destId="{7D28B871-8976-8A4F-A3C6-38D6E1ACEC3E}" srcOrd="1" destOrd="0" presId="urn:microsoft.com/office/officeart/2005/8/layout/cycle2"/>
    <dgm:cxn modelId="{33C1BE3B-1C40-1E43-B1BA-818F046F059A}" type="presParOf" srcId="{7D28B871-8976-8A4F-A3C6-38D6E1ACEC3E}" destId="{4FDB1F0A-78E6-FC45-A2B5-230329802DBD}" srcOrd="0" destOrd="0" presId="urn:microsoft.com/office/officeart/2005/8/layout/cycle2"/>
    <dgm:cxn modelId="{0C5640FD-0A98-FA48-B7D7-3D03A372D185}" type="presParOf" srcId="{196A5839-FCEE-BF4E-BD7D-3B0D83D2A384}" destId="{620D4B1D-5E51-8244-88B2-BDD5F47F2E76}" srcOrd="2" destOrd="0" presId="urn:microsoft.com/office/officeart/2005/8/layout/cycle2"/>
    <dgm:cxn modelId="{C3D24559-1483-054B-94C3-59B3477A1082}" type="presParOf" srcId="{196A5839-FCEE-BF4E-BD7D-3B0D83D2A384}" destId="{0527EAF7-1EDD-454E-A4CF-3BE1BEA9E473}" srcOrd="3" destOrd="0" presId="urn:microsoft.com/office/officeart/2005/8/layout/cycle2"/>
    <dgm:cxn modelId="{262DD0B0-D70A-4449-A90E-36AAE3490B33}" type="presParOf" srcId="{0527EAF7-1EDD-454E-A4CF-3BE1BEA9E473}" destId="{D7BC17BE-60DF-CF49-8402-071D5824E52A}" srcOrd="0" destOrd="0" presId="urn:microsoft.com/office/officeart/2005/8/layout/cycle2"/>
    <dgm:cxn modelId="{75FE0D5C-6562-7E4A-ACBB-A6163221A0E2}" type="presParOf" srcId="{196A5839-FCEE-BF4E-BD7D-3B0D83D2A384}" destId="{1ACBD045-C247-8849-905D-671A1A8D8F03}" srcOrd="4" destOrd="0" presId="urn:microsoft.com/office/officeart/2005/8/layout/cycle2"/>
    <dgm:cxn modelId="{BB99F8E4-0D08-BF4D-9D69-D46270DE206C}" type="presParOf" srcId="{196A5839-FCEE-BF4E-BD7D-3B0D83D2A384}" destId="{25701CC6-E58D-9B43-93B7-D417D3BA4837}" srcOrd="5" destOrd="0" presId="urn:microsoft.com/office/officeart/2005/8/layout/cycle2"/>
    <dgm:cxn modelId="{F686DC81-422B-C249-9C34-B1FBB63FFBCE}" type="presParOf" srcId="{25701CC6-E58D-9B43-93B7-D417D3BA4837}" destId="{3B938CBF-4D5E-7C43-8445-A59D91632062}" srcOrd="0" destOrd="0" presId="urn:microsoft.com/office/officeart/2005/8/layout/cycle2"/>
    <dgm:cxn modelId="{F9187204-868E-5641-8C52-6071563AE0BD}" type="presParOf" srcId="{196A5839-FCEE-BF4E-BD7D-3B0D83D2A384}" destId="{5152254B-CAB7-B944-BFCF-F942B3C82497}" srcOrd="6" destOrd="0" presId="urn:microsoft.com/office/officeart/2005/8/layout/cycle2"/>
    <dgm:cxn modelId="{227C74FC-BF7A-B64B-B525-5970FE2106EE}" type="presParOf" srcId="{196A5839-FCEE-BF4E-BD7D-3B0D83D2A384}" destId="{E03007C5-18BE-9942-81D0-461CF5D25DB7}" srcOrd="7" destOrd="0" presId="urn:microsoft.com/office/officeart/2005/8/layout/cycle2"/>
    <dgm:cxn modelId="{214B67AD-976B-B94E-A079-75C98DAC0294}" type="presParOf" srcId="{E03007C5-18BE-9942-81D0-461CF5D25DB7}" destId="{93BDCBEC-3E84-9748-B82A-B7C1B35A49F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29F137-0CE1-4746-90A4-41821F026C3F}" type="doc">
      <dgm:prSet loTypeId="urn:microsoft.com/office/officeart/2005/8/layout/cycle2" loCatId="" qsTypeId="urn:microsoft.com/office/officeart/2005/8/quickstyle/3D9" qsCatId="3D" csTypeId="urn:microsoft.com/office/officeart/2005/8/colors/accent1_2" csCatId="accent1" phldr="1"/>
      <dgm:spPr/>
      <dgm:t>
        <a:bodyPr/>
        <a:lstStyle/>
        <a:p>
          <a:endParaRPr lang="en-US"/>
        </a:p>
      </dgm:t>
    </dgm:pt>
    <dgm:pt modelId="{7387FBAA-E5A0-2945-8B7F-6691E36C3572}">
      <dgm:prSet phldrT="[Text]"/>
      <dgm:spPr/>
      <dgm:t>
        <a:bodyPr/>
        <a:lstStyle/>
        <a:p>
          <a:r>
            <a:rPr lang="en-US" dirty="0" smtClean="0"/>
            <a:t>discover</a:t>
          </a:r>
          <a:endParaRPr lang="en-US" dirty="0"/>
        </a:p>
      </dgm:t>
    </dgm:pt>
    <dgm:pt modelId="{BFF9B163-5776-6E4A-A602-9432EA3EB147}" type="parTrans" cxnId="{31E0DE8B-D556-4446-8A77-DE25FCB46B41}">
      <dgm:prSet/>
      <dgm:spPr/>
      <dgm:t>
        <a:bodyPr/>
        <a:lstStyle/>
        <a:p>
          <a:endParaRPr lang="en-US"/>
        </a:p>
      </dgm:t>
    </dgm:pt>
    <dgm:pt modelId="{C51F9B62-8B5D-8149-9AC9-C956E5D47DA2}" type="sibTrans" cxnId="{31E0DE8B-D556-4446-8A77-DE25FCB46B41}">
      <dgm:prSet/>
      <dgm:spPr/>
      <dgm:t>
        <a:bodyPr/>
        <a:lstStyle/>
        <a:p>
          <a:endParaRPr lang="en-US"/>
        </a:p>
      </dgm:t>
    </dgm:pt>
    <dgm:pt modelId="{E6702197-B729-7F45-91F4-6972F9C8DE19}">
      <dgm:prSet phldrT="[Text]"/>
      <dgm:spPr/>
      <dgm:t>
        <a:bodyPr/>
        <a:lstStyle/>
        <a:p>
          <a:r>
            <a:rPr lang="en-US" dirty="0" smtClean="0"/>
            <a:t>dream</a:t>
          </a:r>
          <a:endParaRPr lang="en-US" dirty="0"/>
        </a:p>
      </dgm:t>
    </dgm:pt>
    <dgm:pt modelId="{1E62082C-1DD0-FA40-AFFC-EB025360A906}" type="parTrans" cxnId="{1DC4C771-CE38-FD4C-B076-87DD2B651B79}">
      <dgm:prSet/>
      <dgm:spPr/>
      <dgm:t>
        <a:bodyPr/>
        <a:lstStyle/>
        <a:p>
          <a:endParaRPr lang="en-US"/>
        </a:p>
      </dgm:t>
    </dgm:pt>
    <dgm:pt modelId="{AEE28FD3-BC0E-7043-AAF9-0FD16C43FA86}" type="sibTrans" cxnId="{1DC4C771-CE38-FD4C-B076-87DD2B651B79}">
      <dgm:prSet/>
      <dgm:spPr/>
      <dgm:t>
        <a:bodyPr/>
        <a:lstStyle/>
        <a:p>
          <a:endParaRPr lang="en-US"/>
        </a:p>
      </dgm:t>
    </dgm:pt>
    <dgm:pt modelId="{A6BA71F5-C243-D443-873F-BC49DFAF1829}" type="pres">
      <dgm:prSet presAssocID="{7E29F137-0CE1-4746-90A4-41821F026C3F}" presName="cycle" presStyleCnt="0">
        <dgm:presLayoutVars>
          <dgm:dir/>
          <dgm:resizeHandles val="exact"/>
        </dgm:presLayoutVars>
      </dgm:prSet>
      <dgm:spPr/>
      <dgm:t>
        <a:bodyPr/>
        <a:lstStyle/>
        <a:p>
          <a:endParaRPr lang="en-US"/>
        </a:p>
      </dgm:t>
    </dgm:pt>
    <dgm:pt modelId="{75945A44-37B1-464B-8B4E-6AA61D477E40}" type="pres">
      <dgm:prSet presAssocID="{7387FBAA-E5A0-2945-8B7F-6691E36C3572}" presName="node" presStyleLbl="node1" presStyleIdx="0" presStyleCnt="2">
        <dgm:presLayoutVars>
          <dgm:bulletEnabled val="1"/>
        </dgm:presLayoutVars>
      </dgm:prSet>
      <dgm:spPr/>
      <dgm:t>
        <a:bodyPr/>
        <a:lstStyle/>
        <a:p>
          <a:endParaRPr lang="en-US"/>
        </a:p>
      </dgm:t>
    </dgm:pt>
    <dgm:pt modelId="{11EE20A9-054A-7949-9420-1DD3C3E24871}" type="pres">
      <dgm:prSet presAssocID="{C51F9B62-8B5D-8149-9AC9-C956E5D47DA2}" presName="sibTrans" presStyleLbl="sibTrans2D1" presStyleIdx="0" presStyleCnt="2"/>
      <dgm:spPr/>
      <dgm:t>
        <a:bodyPr/>
        <a:lstStyle/>
        <a:p>
          <a:endParaRPr lang="en-US"/>
        </a:p>
      </dgm:t>
    </dgm:pt>
    <dgm:pt modelId="{874E69BD-0741-D344-8F65-C0D5010112B6}" type="pres">
      <dgm:prSet presAssocID="{C51F9B62-8B5D-8149-9AC9-C956E5D47DA2}" presName="connectorText" presStyleLbl="sibTrans2D1" presStyleIdx="0" presStyleCnt="2"/>
      <dgm:spPr/>
      <dgm:t>
        <a:bodyPr/>
        <a:lstStyle/>
        <a:p>
          <a:endParaRPr lang="en-US"/>
        </a:p>
      </dgm:t>
    </dgm:pt>
    <dgm:pt modelId="{17DD1A79-D7B1-794E-955A-4978EF9E140D}" type="pres">
      <dgm:prSet presAssocID="{E6702197-B729-7F45-91F4-6972F9C8DE19}" presName="node" presStyleLbl="node1" presStyleIdx="1" presStyleCnt="2">
        <dgm:presLayoutVars>
          <dgm:bulletEnabled val="1"/>
        </dgm:presLayoutVars>
      </dgm:prSet>
      <dgm:spPr/>
      <dgm:t>
        <a:bodyPr/>
        <a:lstStyle/>
        <a:p>
          <a:endParaRPr lang="en-US"/>
        </a:p>
      </dgm:t>
    </dgm:pt>
    <dgm:pt modelId="{9A152D2C-808F-374E-BEB7-82669F31CBC3}" type="pres">
      <dgm:prSet presAssocID="{AEE28FD3-BC0E-7043-AAF9-0FD16C43FA86}" presName="sibTrans" presStyleLbl="sibTrans2D1" presStyleIdx="1" presStyleCnt="2"/>
      <dgm:spPr/>
      <dgm:t>
        <a:bodyPr/>
        <a:lstStyle/>
        <a:p>
          <a:endParaRPr lang="en-US"/>
        </a:p>
      </dgm:t>
    </dgm:pt>
    <dgm:pt modelId="{0AEE2479-F9E8-044C-855E-A9B7400803E2}" type="pres">
      <dgm:prSet presAssocID="{AEE28FD3-BC0E-7043-AAF9-0FD16C43FA86}" presName="connectorText" presStyleLbl="sibTrans2D1" presStyleIdx="1" presStyleCnt="2"/>
      <dgm:spPr/>
      <dgm:t>
        <a:bodyPr/>
        <a:lstStyle/>
        <a:p>
          <a:endParaRPr lang="en-US"/>
        </a:p>
      </dgm:t>
    </dgm:pt>
  </dgm:ptLst>
  <dgm:cxnLst>
    <dgm:cxn modelId="{0FD39BF7-E6E2-9346-8986-820A249239DE}" type="presOf" srcId="{AEE28FD3-BC0E-7043-AAF9-0FD16C43FA86}" destId="{0AEE2479-F9E8-044C-855E-A9B7400803E2}" srcOrd="1" destOrd="0" presId="urn:microsoft.com/office/officeart/2005/8/layout/cycle2"/>
    <dgm:cxn modelId="{36BA737F-250B-8043-A77A-DC7A6E3C9E55}" type="presOf" srcId="{7E29F137-0CE1-4746-90A4-41821F026C3F}" destId="{A6BA71F5-C243-D443-873F-BC49DFAF1829}" srcOrd="0" destOrd="0" presId="urn:microsoft.com/office/officeart/2005/8/layout/cycle2"/>
    <dgm:cxn modelId="{BA31B248-0B8A-4D44-9126-05FAA21CFF79}" type="presOf" srcId="{C51F9B62-8B5D-8149-9AC9-C956E5D47DA2}" destId="{11EE20A9-054A-7949-9420-1DD3C3E24871}" srcOrd="0" destOrd="0" presId="urn:microsoft.com/office/officeart/2005/8/layout/cycle2"/>
    <dgm:cxn modelId="{8CC14251-74FF-4445-BBAA-227C48783BB9}" type="presOf" srcId="{E6702197-B729-7F45-91F4-6972F9C8DE19}" destId="{17DD1A79-D7B1-794E-955A-4978EF9E140D}" srcOrd="0" destOrd="0" presId="urn:microsoft.com/office/officeart/2005/8/layout/cycle2"/>
    <dgm:cxn modelId="{AD9C3776-6839-8D48-878A-C30D9B6D9F6D}" type="presOf" srcId="{7387FBAA-E5A0-2945-8B7F-6691E36C3572}" destId="{75945A44-37B1-464B-8B4E-6AA61D477E40}" srcOrd="0" destOrd="0" presId="urn:microsoft.com/office/officeart/2005/8/layout/cycle2"/>
    <dgm:cxn modelId="{31E0DE8B-D556-4446-8A77-DE25FCB46B41}" srcId="{7E29F137-0CE1-4746-90A4-41821F026C3F}" destId="{7387FBAA-E5A0-2945-8B7F-6691E36C3572}" srcOrd="0" destOrd="0" parTransId="{BFF9B163-5776-6E4A-A602-9432EA3EB147}" sibTransId="{C51F9B62-8B5D-8149-9AC9-C956E5D47DA2}"/>
    <dgm:cxn modelId="{1DC4C771-CE38-FD4C-B076-87DD2B651B79}" srcId="{7E29F137-0CE1-4746-90A4-41821F026C3F}" destId="{E6702197-B729-7F45-91F4-6972F9C8DE19}" srcOrd="1" destOrd="0" parTransId="{1E62082C-1DD0-FA40-AFFC-EB025360A906}" sibTransId="{AEE28FD3-BC0E-7043-AAF9-0FD16C43FA86}"/>
    <dgm:cxn modelId="{B75C190F-74D8-9B40-B288-5C74696EB5ED}" type="presOf" srcId="{AEE28FD3-BC0E-7043-AAF9-0FD16C43FA86}" destId="{9A152D2C-808F-374E-BEB7-82669F31CBC3}" srcOrd="0" destOrd="0" presId="urn:microsoft.com/office/officeart/2005/8/layout/cycle2"/>
    <dgm:cxn modelId="{FF44A30D-4578-6743-A066-3790003BC352}" type="presOf" srcId="{C51F9B62-8B5D-8149-9AC9-C956E5D47DA2}" destId="{874E69BD-0741-D344-8F65-C0D5010112B6}" srcOrd="1" destOrd="0" presId="urn:microsoft.com/office/officeart/2005/8/layout/cycle2"/>
    <dgm:cxn modelId="{50B59BF6-976A-D04D-A587-A2AE9B974708}" type="presParOf" srcId="{A6BA71F5-C243-D443-873F-BC49DFAF1829}" destId="{75945A44-37B1-464B-8B4E-6AA61D477E40}" srcOrd="0" destOrd="0" presId="urn:microsoft.com/office/officeart/2005/8/layout/cycle2"/>
    <dgm:cxn modelId="{2A6777C6-E398-1F47-BF99-952ACA01903D}" type="presParOf" srcId="{A6BA71F5-C243-D443-873F-BC49DFAF1829}" destId="{11EE20A9-054A-7949-9420-1DD3C3E24871}" srcOrd="1" destOrd="0" presId="urn:microsoft.com/office/officeart/2005/8/layout/cycle2"/>
    <dgm:cxn modelId="{840D430F-7E89-5C4F-83FC-DB54FA2F7BEB}" type="presParOf" srcId="{11EE20A9-054A-7949-9420-1DD3C3E24871}" destId="{874E69BD-0741-D344-8F65-C0D5010112B6}" srcOrd="0" destOrd="0" presId="urn:microsoft.com/office/officeart/2005/8/layout/cycle2"/>
    <dgm:cxn modelId="{45768192-018E-614F-8E48-38C595A8DB42}" type="presParOf" srcId="{A6BA71F5-C243-D443-873F-BC49DFAF1829}" destId="{17DD1A79-D7B1-794E-955A-4978EF9E140D}" srcOrd="2" destOrd="0" presId="urn:microsoft.com/office/officeart/2005/8/layout/cycle2"/>
    <dgm:cxn modelId="{42196C93-5911-EB49-BF20-72244E43AA65}" type="presParOf" srcId="{A6BA71F5-C243-D443-873F-BC49DFAF1829}" destId="{9A152D2C-808F-374E-BEB7-82669F31CBC3}" srcOrd="3" destOrd="0" presId="urn:microsoft.com/office/officeart/2005/8/layout/cycle2"/>
    <dgm:cxn modelId="{43FF1537-D3CB-C140-9B64-BB7A62029721}" type="presParOf" srcId="{9A152D2C-808F-374E-BEB7-82669F31CBC3}" destId="{0AEE2479-F9E8-044C-855E-A9B7400803E2}"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10A611-3A4D-174E-AC2E-9123FC8FAD2A}" type="doc">
      <dgm:prSet loTypeId="urn:microsoft.com/office/officeart/2005/8/layout/cycle2" loCatId="" qsTypeId="urn:microsoft.com/office/officeart/2005/8/quickstyle/3D9" qsCatId="3D" csTypeId="urn:microsoft.com/office/officeart/2005/8/colors/accent1_2" csCatId="accent1" phldr="1"/>
      <dgm:spPr/>
      <dgm:t>
        <a:bodyPr/>
        <a:lstStyle/>
        <a:p>
          <a:endParaRPr lang="en-US"/>
        </a:p>
      </dgm:t>
    </dgm:pt>
    <dgm:pt modelId="{4C360F69-ED44-2F46-A49A-3B7DA65765AA}">
      <dgm:prSet phldrT="[Text]"/>
      <dgm:spPr/>
      <dgm:t>
        <a:bodyPr/>
        <a:lstStyle/>
        <a:p>
          <a:r>
            <a:rPr lang="en-US" dirty="0" smtClean="0"/>
            <a:t>Dream</a:t>
          </a:r>
          <a:endParaRPr lang="en-US" dirty="0"/>
        </a:p>
      </dgm:t>
    </dgm:pt>
    <dgm:pt modelId="{E0559A29-8E44-A249-90CB-445CA2EE9C0D}" type="parTrans" cxnId="{4DE53D8A-A87A-FA4E-A45D-38655B726D9C}">
      <dgm:prSet/>
      <dgm:spPr/>
      <dgm:t>
        <a:bodyPr/>
        <a:lstStyle/>
        <a:p>
          <a:endParaRPr lang="en-US"/>
        </a:p>
      </dgm:t>
    </dgm:pt>
    <dgm:pt modelId="{43208646-A5C5-924B-9170-F8352CE6C9EB}" type="sibTrans" cxnId="{4DE53D8A-A87A-FA4E-A45D-38655B726D9C}">
      <dgm:prSet/>
      <dgm:spPr/>
      <dgm:t>
        <a:bodyPr/>
        <a:lstStyle/>
        <a:p>
          <a:endParaRPr lang="en-US"/>
        </a:p>
      </dgm:t>
    </dgm:pt>
    <dgm:pt modelId="{5AEB708B-1559-F741-82C3-EFE61BFF33A7}">
      <dgm:prSet phldrT="[Text]"/>
      <dgm:spPr/>
      <dgm:t>
        <a:bodyPr/>
        <a:lstStyle/>
        <a:p>
          <a:r>
            <a:rPr lang="en-US" dirty="0" smtClean="0"/>
            <a:t>Design</a:t>
          </a:r>
          <a:endParaRPr lang="en-US" dirty="0"/>
        </a:p>
      </dgm:t>
    </dgm:pt>
    <dgm:pt modelId="{22C7250D-ED67-CE48-883D-3614E26D99F8}" type="parTrans" cxnId="{7A484974-1038-C945-B1BC-AB640C59F8CA}">
      <dgm:prSet/>
      <dgm:spPr/>
      <dgm:t>
        <a:bodyPr/>
        <a:lstStyle/>
        <a:p>
          <a:endParaRPr lang="en-US"/>
        </a:p>
      </dgm:t>
    </dgm:pt>
    <dgm:pt modelId="{A7ABDDC9-ED00-344E-B8C3-995ACBBB34E4}" type="sibTrans" cxnId="{7A484974-1038-C945-B1BC-AB640C59F8CA}">
      <dgm:prSet/>
      <dgm:spPr/>
      <dgm:t>
        <a:bodyPr/>
        <a:lstStyle/>
        <a:p>
          <a:endParaRPr lang="en-US"/>
        </a:p>
      </dgm:t>
    </dgm:pt>
    <dgm:pt modelId="{04DB0401-FB23-8348-927C-F449D2B50600}">
      <dgm:prSet phldrT="[Text]"/>
      <dgm:spPr>
        <a:solidFill>
          <a:schemeClr val="accent1">
            <a:hueOff val="0"/>
            <a:satOff val="0"/>
            <a:lumOff val="0"/>
            <a:alpha val="30000"/>
          </a:schemeClr>
        </a:solidFill>
      </dgm:spPr>
      <dgm:t>
        <a:bodyPr/>
        <a:lstStyle/>
        <a:p>
          <a:r>
            <a:rPr lang="en-US" dirty="0" smtClean="0"/>
            <a:t>Destiny</a:t>
          </a:r>
          <a:endParaRPr lang="en-US" dirty="0"/>
        </a:p>
      </dgm:t>
    </dgm:pt>
    <dgm:pt modelId="{A4875FA1-9742-EB45-B2CD-D2119C263001}" type="parTrans" cxnId="{5CF45F6E-F8FE-B640-B01B-B7292475B9CD}">
      <dgm:prSet/>
      <dgm:spPr/>
      <dgm:t>
        <a:bodyPr/>
        <a:lstStyle/>
        <a:p>
          <a:endParaRPr lang="en-US"/>
        </a:p>
      </dgm:t>
    </dgm:pt>
    <dgm:pt modelId="{A230743F-231E-9544-92E0-27197C4A02D0}" type="sibTrans" cxnId="{5CF45F6E-F8FE-B640-B01B-B7292475B9CD}">
      <dgm:prSet/>
      <dgm:spPr/>
      <dgm:t>
        <a:bodyPr/>
        <a:lstStyle/>
        <a:p>
          <a:endParaRPr lang="en-US"/>
        </a:p>
      </dgm:t>
    </dgm:pt>
    <dgm:pt modelId="{0A928360-4917-4644-B637-ED9782AC3FA5}">
      <dgm:prSet phldrT="[Text]"/>
      <dgm:spPr/>
      <dgm:t>
        <a:bodyPr/>
        <a:lstStyle/>
        <a:p>
          <a:r>
            <a:rPr lang="en-US" dirty="0" smtClean="0"/>
            <a:t>Discovery</a:t>
          </a:r>
          <a:endParaRPr lang="en-US" dirty="0"/>
        </a:p>
      </dgm:t>
    </dgm:pt>
    <dgm:pt modelId="{5E30555E-45C1-D241-BD88-C2B843D71E25}" type="parTrans" cxnId="{CA61CA75-8674-0841-8ECA-787092714AFD}">
      <dgm:prSet/>
      <dgm:spPr/>
      <dgm:t>
        <a:bodyPr/>
        <a:lstStyle/>
        <a:p>
          <a:endParaRPr lang="en-US"/>
        </a:p>
      </dgm:t>
    </dgm:pt>
    <dgm:pt modelId="{802B8BF0-B2A0-F946-B8D2-DC84FD24E367}" type="sibTrans" cxnId="{CA61CA75-8674-0841-8ECA-787092714AFD}">
      <dgm:prSet/>
      <dgm:spPr/>
      <dgm:t>
        <a:bodyPr/>
        <a:lstStyle/>
        <a:p>
          <a:endParaRPr lang="en-US"/>
        </a:p>
      </dgm:t>
    </dgm:pt>
    <dgm:pt modelId="{196A5839-FCEE-BF4E-BD7D-3B0D83D2A384}" type="pres">
      <dgm:prSet presAssocID="{FA10A611-3A4D-174E-AC2E-9123FC8FAD2A}" presName="cycle" presStyleCnt="0">
        <dgm:presLayoutVars>
          <dgm:dir/>
          <dgm:resizeHandles val="exact"/>
        </dgm:presLayoutVars>
      </dgm:prSet>
      <dgm:spPr/>
      <dgm:t>
        <a:bodyPr/>
        <a:lstStyle/>
        <a:p>
          <a:endParaRPr lang="en-US"/>
        </a:p>
      </dgm:t>
    </dgm:pt>
    <dgm:pt modelId="{7E620D7B-12BD-D848-9EDB-44F521C938E3}" type="pres">
      <dgm:prSet presAssocID="{4C360F69-ED44-2F46-A49A-3B7DA65765AA}" presName="node" presStyleLbl="node1" presStyleIdx="0" presStyleCnt="4">
        <dgm:presLayoutVars>
          <dgm:bulletEnabled val="1"/>
        </dgm:presLayoutVars>
      </dgm:prSet>
      <dgm:spPr/>
      <dgm:t>
        <a:bodyPr/>
        <a:lstStyle/>
        <a:p>
          <a:endParaRPr lang="en-US"/>
        </a:p>
      </dgm:t>
    </dgm:pt>
    <dgm:pt modelId="{7D28B871-8976-8A4F-A3C6-38D6E1ACEC3E}" type="pres">
      <dgm:prSet presAssocID="{43208646-A5C5-924B-9170-F8352CE6C9EB}" presName="sibTrans" presStyleLbl="sibTrans2D1" presStyleIdx="0" presStyleCnt="4"/>
      <dgm:spPr/>
      <dgm:t>
        <a:bodyPr/>
        <a:lstStyle/>
        <a:p>
          <a:endParaRPr lang="en-US"/>
        </a:p>
      </dgm:t>
    </dgm:pt>
    <dgm:pt modelId="{4FDB1F0A-78E6-FC45-A2B5-230329802DBD}" type="pres">
      <dgm:prSet presAssocID="{43208646-A5C5-924B-9170-F8352CE6C9EB}" presName="connectorText" presStyleLbl="sibTrans2D1" presStyleIdx="0" presStyleCnt="4"/>
      <dgm:spPr/>
      <dgm:t>
        <a:bodyPr/>
        <a:lstStyle/>
        <a:p>
          <a:endParaRPr lang="en-US"/>
        </a:p>
      </dgm:t>
    </dgm:pt>
    <dgm:pt modelId="{620D4B1D-5E51-8244-88B2-BDD5F47F2E76}" type="pres">
      <dgm:prSet presAssocID="{5AEB708B-1559-F741-82C3-EFE61BFF33A7}" presName="node" presStyleLbl="node1" presStyleIdx="1" presStyleCnt="4">
        <dgm:presLayoutVars>
          <dgm:bulletEnabled val="1"/>
        </dgm:presLayoutVars>
      </dgm:prSet>
      <dgm:spPr/>
      <dgm:t>
        <a:bodyPr/>
        <a:lstStyle/>
        <a:p>
          <a:endParaRPr lang="en-US"/>
        </a:p>
      </dgm:t>
    </dgm:pt>
    <dgm:pt modelId="{0527EAF7-1EDD-454E-A4CF-3BE1BEA9E473}" type="pres">
      <dgm:prSet presAssocID="{A7ABDDC9-ED00-344E-B8C3-995ACBBB34E4}" presName="sibTrans" presStyleLbl="sibTrans2D1" presStyleIdx="1" presStyleCnt="4"/>
      <dgm:spPr/>
      <dgm:t>
        <a:bodyPr/>
        <a:lstStyle/>
        <a:p>
          <a:endParaRPr lang="en-US"/>
        </a:p>
      </dgm:t>
    </dgm:pt>
    <dgm:pt modelId="{D7BC17BE-60DF-CF49-8402-071D5824E52A}" type="pres">
      <dgm:prSet presAssocID="{A7ABDDC9-ED00-344E-B8C3-995ACBBB34E4}" presName="connectorText" presStyleLbl="sibTrans2D1" presStyleIdx="1" presStyleCnt="4"/>
      <dgm:spPr/>
      <dgm:t>
        <a:bodyPr/>
        <a:lstStyle/>
        <a:p>
          <a:endParaRPr lang="en-US"/>
        </a:p>
      </dgm:t>
    </dgm:pt>
    <dgm:pt modelId="{1ACBD045-C247-8849-905D-671A1A8D8F03}" type="pres">
      <dgm:prSet presAssocID="{04DB0401-FB23-8348-927C-F449D2B50600}" presName="node" presStyleLbl="node1" presStyleIdx="2" presStyleCnt="4">
        <dgm:presLayoutVars>
          <dgm:bulletEnabled val="1"/>
        </dgm:presLayoutVars>
      </dgm:prSet>
      <dgm:spPr/>
      <dgm:t>
        <a:bodyPr/>
        <a:lstStyle/>
        <a:p>
          <a:endParaRPr lang="en-US"/>
        </a:p>
      </dgm:t>
    </dgm:pt>
    <dgm:pt modelId="{25701CC6-E58D-9B43-93B7-D417D3BA4837}" type="pres">
      <dgm:prSet presAssocID="{A230743F-231E-9544-92E0-27197C4A02D0}" presName="sibTrans" presStyleLbl="sibTrans2D1" presStyleIdx="2" presStyleCnt="4"/>
      <dgm:spPr/>
      <dgm:t>
        <a:bodyPr/>
        <a:lstStyle/>
        <a:p>
          <a:endParaRPr lang="en-US"/>
        </a:p>
      </dgm:t>
    </dgm:pt>
    <dgm:pt modelId="{3B938CBF-4D5E-7C43-8445-A59D91632062}" type="pres">
      <dgm:prSet presAssocID="{A230743F-231E-9544-92E0-27197C4A02D0}" presName="connectorText" presStyleLbl="sibTrans2D1" presStyleIdx="2" presStyleCnt="4"/>
      <dgm:spPr/>
      <dgm:t>
        <a:bodyPr/>
        <a:lstStyle/>
        <a:p>
          <a:endParaRPr lang="en-US"/>
        </a:p>
      </dgm:t>
    </dgm:pt>
    <dgm:pt modelId="{60518343-3B91-7640-8CE9-267A8E084A6C}" type="pres">
      <dgm:prSet presAssocID="{0A928360-4917-4644-B637-ED9782AC3FA5}" presName="node" presStyleLbl="node1" presStyleIdx="3" presStyleCnt="4">
        <dgm:presLayoutVars>
          <dgm:bulletEnabled val="1"/>
        </dgm:presLayoutVars>
      </dgm:prSet>
      <dgm:spPr/>
      <dgm:t>
        <a:bodyPr/>
        <a:lstStyle/>
        <a:p>
          <a:endParaRPr lang="en-US"/>
        </a:p>
      </dgm:t>
    </dgm:pt>
    <dgm:pt modelId="{6A904EA6-506B-2240-83D6-49B79F3A47E9}" type="pres">
      <dgm:prSet presAssocID="{802B8BF0-B2A0-F946-B8D2-DC84FD24E367}" presName="sibTrans" presStyleLbl="sibTrans2D1" presStyleIdx="3" presStyleCnt="4"/>
      <dgm:spPr/>
      <dgm:t>
        <a:bodyPr/>
        <a:lstStyle/>
        <a:p>
          <a:endParaRPr lang="en-US"/>
        </a:p>
      </dgm:t>
    </dgm:pt>
    <dgm:pt modelId="{C4B08E5F-6E18-AD40-AB57-FECD33C72CA4}" type="pres">
      <dgm:prSet presAssocID="{802B8BF0-B2A0-F946-B8D2-DC84FD24E367}" presName="connectorText" presStyleLbl="sibTrans2D1" presStyleIdx="3" presStyleCnt="4"/>
      <dgm:spPr/>
      <dgm:t>
        <a:bodyPr/>
        <a:lstStyle/>
        <a:p>
          <a:endParaRPr lang="en-US"/>
        </a:p>
      </dgm:t>
    </dgm:pt>
  </dgm:ptLst>
  <dgm:cxnLst>
    <dgm:cxn modelId="{F78F06AB-C4E1-E84B-8D09-526A9DBF83DB}" type="presOf" srcId="{A7ABDDC9-ED00-344E-B8C3-995ACBBB34E4}" destId="{D7BC17BE-60DF-CF49-8402-071D5824E52A}" srcOrd="1" destOrd="0" presId="urn:microsoft.com/office/officeart/2005/8/layout/cycle2"/>
    <dgm:cxn modelId="{DC9BB75F-DD9E-0F40-93EB-CEAED1F4BC17}" type="presOf" srcId="{4C360F69-ED44-2F46-A49A-3B7DA65765AA}" destId="{7E620D7B-12BD-D848-9EDB-44F521C938E3}" srcOrd="0" destOrd="0" presId="urn:microsoft.com/office/officeart/2005/8/layout/cycle2"/>
    <dgm:cxn modelId="{5C86E312-D94D-DC42-993D-BAE3CA499470}" type="presOf" srcId="{A7ABDDC9-ED00-344E-B8C3-995ACBBB34E4}" destId="{0527EAF7-1EDD-454E-A4CF-3BE1BEA9E473}" srcOrd="0" destOrd="0" presId="urn:microsoft.com/office/officeart/2005/8/layout/cycle2"/>
    <dgm:cxn modelId="{2AA0C943-11A8-4047-BEF0-85213EA85C72}" type="presOf" srcId="{43208646-A5C5-924B-9170-F8352CE6C9EB}" destId="{7D28B871-8976-8A4F-A3C6-38D6E1ACEC3E}" srcOrd="0" destOrd="0" presId="urn:microsoft.com/office/officeart/2005/8/layout/cycle2"/>
    <dgm:cxn modelId="{7A484974-1038-C945-B1BC-AB640C59F8CA}" srcId="{FA10A611-3A4D-174E-AC2E-9123FC8FAD2A}" destId="{5AEB708B-1559-F741-82C3-EFE61BFF33A7}" srcOrd="1" destOrd="0" parTransId="{22C7250D-ED67-CE48-883D-3614E26D99F8}" sibTransId="{A7ABDDC9-ED00-344E-B8C3-995ACBBB34E4}"/>
    <dgm:cxn modelId="{4DE53D8A-A87A-FA4E-A45D-38655B726D9C}" srcId="{FA10A611-3A4D-174E-AC2E-9123FC8FAD2A}" destId="{4C360F69-ED44-2F46-A49A-3B7DA65765AA}" srcOrd="0" destOrd="0" parTransId="{E0559A29-8E44-A249-90CB-445CA2EE9C0D}" sibTransId="{43208646-A5C5-924B-9170-F8352CE6C9EB}"/>
    <dgm:cxn modelId="{528A8CB9-556C-7F45-B1C8-8941E2F443B5}" type="presOf" srcId="{802B8BF0-B2A0-F946-B8D2-DC84FD24E367}" destId="{6A904EA6-506B-2240-83D6-49B79F3A47E9}" srcOrd="0" destOrd="0" presId="urn:microsoft.com/office/officeart/2005/8/layout/cycle2"/>
    <dgm:cxn modelId="{38AF0CDD-866A-A747-97F7-9AC88A303488}" type="presOf" srcId="{0A928360-4917-4644-B637-ED9782AC3FA5}" destId="{60518343-3B91-7640-8CE9-267A8E084A6C}" srcOrd="0" destOrd="0" presId="urn:microsoft.com/office/officeart/2005/8/layout/cycle2"/>
    <dgm:cxn modelId="{0428C854-6717-C343-894F-B5819D7F18BD}" type="presOf" srcId="{A230743F-231E-9544-92E0-27197C4A02D0}" destId="{25701CC6-E58D-9B43-93B7-D417D3BA4837}" srcOrd="0" destOrd="0" presId="urn:microsoft.com/office/officeart/2005/8/layout/cycle2"/>
    <dgm:cxn modelId="{92E4E70E-6ADE-0249-88FB-D9E973A4A273}" type="presOf" srcId="{04DB0401-FB23-8348-927C-F449D2B50600}" destId="{1ACBD045-C247-8849-905D-671A1A8D8F03}" srcOrd="0" destOrd="0" presId="urn:microsoft.com/office/officeart/2005/8/layout/cycle2"/>
    <dgm:cxn modelId="{5CF45F6E-F8FE-B640-B01B-B7292475B9CD}" srcId="{FA10A611-3A4D-174E-AC2E-9123FC8FAD2A}" destId="{04DB0401-FB23-8348-927C-F449D2B50600}" srcOrd="2" destOrd="0" parTransId="{A4875FA1-9742-EB45-B2CD-D2119C263001}" sibTransId="{A230743F-231E-9544-92E0-27197C4A02D0}"/>
    <dgm:cxn modelId="{E85F1D94-6838-B04D-98EC-CE28DCB0F9E6}" type="presOf" srcId="{43208646-A5C5-924B-9170-F8352CE6C9EB}" destId="{4FDB1F0A-78E6-FC45-A2B5-230329802DBD}" srcOrd="1" destOrd="0" presId="urn:microsoft.com/office/officeart/2005/8/layout/cycle2"/>
    <dgm:cxn modelId="{CA61CA75-8674-0841-8ECA-787092714AFD}" srcId="{FA10A611-3A4D-174E-AC2E-9123FC8FAD2A}" destId="{0A928360-4917-4644-B637-ED9782AC3FA5}" srcOrd="3" destOrd="0" parTransId="{5E30555E-45C1-D241-BD88-C2B843D71E25}" sibTransId="{802B8BF0-B2A0-F946-B8D2-DC84FD24E367}"/>
    <dgm:cxn modelId="{7DFDA157-4CC4-A648-9CBB-56232BE52008}" type="presOf" srcId="{5AEB708B-1559-F741-82C3-EFE61BFF33A7}" destId="{620D4B1D-5E51-8244-88B2-BDD5F47F2E76}" srcOrd="0" destOrd="0" presId="urn:microsoft.com/office/officeart/2005/8/layout/cycle2"/>
    <dgm:cxn modelId="{BE575229-DD27-434F-85ED-70D52E4FC9E1}" type="presOf" srcId="{802B8BF0-B2A0-F946-B8D2-DC84FD24E367}" destId="{C4B08E5F-6E18-AD40-AB57-FECD33C72CA4}" srcOrd="1" destOrd="0" presId="urn:microsoft.com/office/officeart/2005/8/layout/cycle2"/>
    <dgm:cxn modelId="{5DDB2A79-C179-024F-95BF-C7166B974B89}" type="presOf" srcId="{A230743F-231E-9544-92E0-27197C4A02D0}" destId="{3B938CBF-4D5E-7C43-8445-A59D91632062}" srcOrd="1" destOrd="0" presId="urn:microsoft.com/office/officeart/2005/8/layout/cycle2"/>
    <dgm:cxn modelId="{314BBED4-9A9B-4940-A8B5-95638514CDFF}" type="presOf" srcId="{FA10A611-3A4D-174E-AC2E-9123FC8FAD2A}" destId="{196A5839-FCEE-BF4E-BD7D-3B0D83D2A384}" srcOrd="0" destOrd="0" presId="urn:microsoft.com/office/officeart/2005/8/layout/cycle2"/>
    <dgm:cxn modelId="{B6C5C22C-1D9A-DE4C-AD3F-82D70A0FDB40}" type="presParOf" srcId="{196A5839-FCEE-BF4E-BD7D-3B0D83D2A384}" destId="{7E620D7B-12BD-D848-9EDB-44F521C938E3}" srcOrd="0" destOrd="0" presId="urn:microsoft.com/office/officeart/2005/8/layout/cycle2"/>
    <dgm:cxn modelId="{44A43E34-797F-8E4D-A009-4FB3236614AB}" type="presParOf" srcId="{196A5839-FCEE-BF4E-BD7D-3B0D83D2A384}" destId="{7D28B871-8976-8A4F-A3C6-38D6E1ACEC3E}" srcOrd="1" destOrd="0" presId="urn:microsoft.com/office/officeart/2005/8/layout/cycle2"/>
    <dgm:cxn modelId="{1BED2829-C2C1-B544-8C20-9F9FD1000C68}" type="presParOf" srcId="{7D28B871-8976-8A4F-A3C6-38D6E1ACEC3E}" destId="{4FDB1F0A-78E6-FC45-A2B5-230329802DBD}" srcOrd="0" destOrd="0" presId="urn:microsoft.com/office/officeart/2005/8/layout/cycle2"/>
    <dgm:cxn modelId="{0370C736-D7FC-5246-90A3-FFEABE621D26}" type="presParOf" srcId="{196A5839-FCEE-BF4E-BD7D-3B0D83D2A384}" destId="{620D4B1D-5E51-8244-88B2-BDD5F47F2E76}" srcOrd="2" destOrd="0" presId="urn:microsoft.com/office/officeart/2005/8/layout/cycle2"/>
    <dgm:cxn modelId="{853C6F6A-EE12-D549-8717-82B983CF0ABB}" type="presParOf" srcId="{196A5839-FCEE-BF4E-BD7D-3B0D83D2A384}" destId="{0527EAF7-1EDD-454E-A4CF-3BE1BEA9E473}" srcOrd="3" destOrd="0" presId="urn:microsoft.com/office/officeart/2005/8/layout/cycle2"/>
    <dgm:cxn modelId="{FDCABCB7-5315-5D43-98E0-52299938F050}" type="presParOf" srcId="{0527EAF7-1EDD-454E-A4CF-3BE1BEA9E473}" destId="{D7BC17BE-60DF-CF49-8402-071D5824E52A}" srcOrd="0" destOrd="0" presId="urn:microsoft.com/office/officeart/2005/8/layout/cycle2"/>
    <dgm:cxn modelId="{48AB14D3-AA4A-2844-843B-D439CBE1F284}" type="presParOf" srcId="{196A5839-FCEE-BF4E-BD7D-3B0D83D2A384}" destId="{1ACBD045-C247-8849-905D-671A1A8D8F03}" srcOrd="4" destOrd="0" presId="urn:microsoft.com/office/officeart/2005/8/layout/cycle2"/>
    <dgm:cxn modelId="{E7E70BC7-8BC9-784D-A41F-89C9614EAF54}" type="presParOf" srcId="{196A5839-FCEE-BF4E-BD7D-3B0D83D2A384}" destId="{25701CC6-E58D-9B43-93B7-D417D3BA4837}" srcOrd="5" destOrd="0" presId="urn:microsoft.com/office/officeart/2005/8/layout/cycle2"/>
    <dgm:cxn modelId="{4FD013F0-5C98-E740-AE9F-13C8D728F625}" type="presParOf" srcId="{25701CC6-E58D-9B43-93B7-D417D3BA4837}" destId="{3B938CBF-4D5E-7C43-8445-A59D91632062}" srcOrd="0" destOrd="0" presId="urn:microsoft.com/office/officeart/2005/8/layout/cycle2"/>
    <dgm:cxn modelId="{7867AEBA-86B3-8048-84AD-CE83C18F643B}" type="presParOf" srcId="{196A5839-FCEE-BF4E-BD7D-3B0D83D2A384}" destId="{60518343-3B91-7640-8CE9-267A8E084A6C}" srcOrd="6" destOrd="0" presId="urn:microsoft.com/office/officeart/2005/8/layout/cycle2"/>
    <dgm:cxn modelId="{E291741F-21ED-3A4F-AA70-44F848AEA74F}" type="presParOf" srcId="{196A5839-FCEE-BF4E-BD7D-3B0D83D2A384}" destId="{6A904EA6-506B-2240-83D6-49B79F3A47E9}" srcOrd="7" destOrd="0" presId="urn:microsoft.com/office/officeart/2005/8/layout/cycle2"/>
    <dgm:cxn modelId="{2A79D3B0-42AB-7A42-92A9-50BE715836C9}" type="presParOf" srcId="{6A904EA6-506B-2240-83D6-49B79F3A47E9}" destId="{C4B08E5F-6E18-AD40-AB57-FECD33C72CA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620D7B-12BD-D848-9EDB-44F521C938E3}">
      <dsp:nvSpPr>
        <dsp:cNvPr id="0" name=""/>
        <dsp:cNvSpPr/>
      </dsp:nvSpPr>
      <dsp:spPr>
        <a:xfrm>
          <a:off x="2934694" y="2582"/>
          <a:ext cx="1736121" cy="1736121"/>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sp3d extrusionH="28000" prstMaterial="matte"/>
        </a:bodyPr>
        <a:lstStyle/>
        <a:p>
          <a:pPr lvl="0" algn="ctr" defTabSz="933450">
            <a:lnSpc>
              <a:spcPct val="90000"/>
            </a:lnSpc>
            <a:spcBef>
              <a:spcPct val="0"/>
            </a:spcBef>
            <a:spcAft>
              <a:spcPct val="35000"/>
            </a:spcAft>
          </a:pPr>
          <a:r>
            <a:rPr lang="en-US" sz="2100" kern="1200" dirty="0" smtClean="0"/>
            <a:t>Dream</a:t>
          </a:r>
          <a:endParaRPr lang="en-US" sz="2100" kern="1200" dirty="0"/>
        </a:p>
      </dsp:txBody>
      <dsp:txXfrm>
        <a:off x="3188943" y="256831"/>
        <a:ext cx="1227623" cy="1227623"/>
      </dsp:txXfrm>
    </dsp:sp>
    <dsp:sp modelId="{7D28B871-8976-8A4F-A3C6-38D6E1ACEC3E}">
      <dsp:nvSpPr>
        <dsp:cNvPr id="0" name=""/>
        <dsp:cNvSpPr/>
      </dsp:nvSpPr>
      <dsp:spPr>
        <a:xfrm rot="2700000">
          <a:off x="4484410" y="1489978"/>
          <a:ext cx="461302" cy="585940"/>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4504677" y="1558237"/>
        <a:ext cx="322911" cy="351564"/>
      </dsp:txXfrm>
    </dsp:sp>
    <dsp:sp modelId="{620D4B1D-5E51-8244-88B2-BDD5F47F2E76}">
      <dsp:nvSpPr>
        <dsp:cNvPr id="0" name=""/>
        <dsp:cNvSpPr/>
      </dsp:nvSpPr>
      <dsp:spPr>
        <a:xfrm>
          <a:off x="4777771" y="1845658"/>
          <a:ext cx="1736121" cy="1736121"/>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sp3d extrusionH="28000" prstMaterial="matte"/>
        </a:bodyPr>
        <a:lstStyle/>
        <a:p>
          <a:pPr lvl="0" algn="ctr" defTabSz="933450">
            <a:lnSpc>
              <a:spcPct val="90000"/>
            </a:lnSpc>
            <a:spcBef>
              <a:spcPct val="0"/>
            </a:spcBef>
            <a:spcAft>
              <a:spcPct val="35000"/>
            </a:spcAft>
          </a:pPr>
          <a:r>
            <a:rPr lang="en-US" sz="2100" kern="1200" dirty="0" smtClean="0"/>
            <a:t>Design</a:t>
          </a:r>
          <a:endParaRPr lang="en-US" sz="2100" kern="1200" dirty="0"/>
        </a:p>
      </dsp:txBody>
      <dsp:txXfrm>
        <a:off x="5032020" y="2099907"/>
        <a:ext cx="1227623" cy="1227623"/>
      </dsp:txXfrm>
    </dsp:sp>
    <dsp:sp modelId="{0527EAF7-1EDD-454E-A4CF-3BE1BEA9E473}">
      <dsp:nvSpPr>
        <dsp:cNvPr id="0" name=""/>
        <dsp:cNvSpPr/>
      </dsp:nvSpPr>
      <dsp:spPr>
        <a:xfrm rot="8100000">
          <a:off x="4502873" y="3333055"/>
          <a:ext cx="461302" cy="585940"/>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4620997" y="3401314"/>
        <a:ext cx="322911" cy="351564"/>
      </dsp:txXfrm>
    </dsp:sp>
    <dsp:sp modelId="{1ACBD045-C247-8849-905D-671A1A8D8F03}">
      <dsp:nvSpPr>
        <dsp:cNvPr id="0" name=""/>
        <dsp:cNvSpPr/>
      </dsp:nvSpPr>
      <dsp:spPr>
        <a:xfrm>
          <a:off x="2934694" y="3688735"/>
          <a:ext cx="1736121" cy="1736121"/>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sp3d extrusionH="28000" prstMaterial="matte"/>
        </a:bodyPr>
        <a:lstStyle/>
        <a:p>
          <a:pPr lvl="0" algn="ctr" defTabSz="933450">
            <a:lnSpc>
              <a:spcPct val="90000"/>
            </a:lnSpc>
            <a:spcBef>
              <a:spcPct val="0"/>
            </a:spcBef>
            <a:spcAft>
              <a:spcPct val="35000"/>
            </a:spcAft>
          </a:pPr>
          <a:r>
            <a:rPr lang="en-US" sz="2100" kern="1200" dirty="0" smtClean="0"/>
            <a:t>Destiny</a:t>
          </a:r>
          <a:endParaRPr lang="en-US" sz="2100" kern="1200" dirty="0"/>
        </a:p>
      </dsp:txBody>
      <dsp:txXfrm>
        <a:off x="3188943" y="3942984"/>
        <a:ext cx="1227623" cy="1227623"/>
      </dsp:txXfrm>
    </dsp:sp>
    <dsp:sp modelId="{25701CC6-E58D-9B43-93B7-D417D3BA4837}">
      <dsp:nvSpPr>
        <dsp:cNvPr id="0" name=""/>
        <dsp:cNvSpPr/>
      </dsp:nvSpPr>
      <dsp:spPr>
        <a:xfrm rot="13500000">
          <a:off x="2659797" y="3351519"/>
          <a:ext cx="461302" cy="585940"/>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2777921" y="3517636"/>
        <a:ext cx="322911" cy="351564"/>
      </dsp:txXfrm>
    </dsp:sp>
    <dsp:sp modelId="{60518343-3B91-7640-8CE9-267A8E084A6C}">
      <dsp:nvSpPr>
        <dsp:cNvPr id="0" name=""/>
        <dsp:cNvSpPr/>
      </dsp:nvSpPr>
      <dsp:spPr>
        <a:xfrm>
          <a:off x="1091617" y="1845658"/>
          <a:ext cx="1736121" cy="1736121"/>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sp3d extrusionH="28000" prstMaterial="matte"/>
        </a:bodyPr>
        <a:lstStyle/>
        <a:p>
          <a:pPr lvl="0" algn="ctr" defTabSz="933450">
            <a:lnSpc>
              <a:spcPct val="90000"/>
            </a:lnSpc>
            <a:spcBef>
              <a:spcPct val="0"/>
            </a:spcBef>
            <a:spcAft>
              <a:spcPct val="35000"/>
            </a:spcAft>
          </a:pPr>
          <a:r>
            <a:rPr lang="en-US" sz="2100" kern="1200" dirty="0" smtClean="0"/>
            <a:t>Discovery</a:t>
          </a:r>
          <a:endParaRPr lang="en-US" sz="2100" kern="1200" dirty="0"/>
        </a:p>
      </dsp:txBody>
      <dsp:txXfrm>
        <a:off x="1345866" y="2099907"/>
        <a:ext cx="1227623" cy="1227623"/>
      </dsp:txXfrm>
    </dsp:sp>
    <dsp:sp modelId="{6A904EA6-506B-2240-83D6-49B79F3A47E9}">
      <dsp:nvSpPr>
        <dsp:cNvPr id="0" name=""/>
        <dsp:cNvSpPr/>
      </dsp:nvSpPr>
      <dsp:spPr>
        <a:xfrm rot="18900000">
          <a:off x="2641333" y="1508442"/>
          <a:ext cx="461302" cy="585940"/>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2661600" y="1674559"/>
        <a:ext cx="322911" cy="3515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620D7B-12BD-D848-9EDB-44F521C938E3}">
      <dsp:nvSpPr>
        <dsp:cNvPr id="0" name=""/>
        <dsp:cNvSpPr/>
      </dsp:nvSpPr>
      <dsp:spPr>
        <a:xfrm>
          <a:off x="1243012" y="281089"/>
          <a:ext cx="1171574" cy="1171574"/>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sp3d extrusionH="28000" prstMaterial="matte"/>
        </a:bodyPr>
        <a:lstStyle/>
        <a:p>
          <a:pPr lvl="0" algn="ctr" defTabSz="622300">
            <a:lnSpc>
              <a:spcPct val="90000"/>
            </a:lnSpc>
            <a:spcBef>
              <a:spcPct val="0"/>
            </a:spcBef>
            <a:spcAft>
              <a:spcPct val="35000"/>
            </a:spcAft>
          </a:pPr>
          <a:r>
            <a:rPr lang="en-US" sz="1400" kern="1200" dirty="0" smtClean="0"/>
            <a:t>Dream</a:t>
          </a:r>
          <a:endParaRPr lang="en-US" sz="1400" kern="1200" dirty="0"/>
        </a:p>
      </dsp:txBody>
      <dsp:txXfrm>
        <a:off x="1414585" y="452662"/>
        <a:ext cx="828428" cy="828428"/>
      </dsp:txXfrm>
    </dsp:sp>
    <dsp:sp modelId="{7D28B871-8976-8A4F-A3C6-38D6E1ACEC3E}">
      <dsp:nvSpPr>
        <dsp:cNvPr id="0" name=""/>
        <dsp:cNvSpPr/>
      </dsp:nvSpPr>
      <dsp:spPr>
        <a:xfrm rot="2700000">
          <a:off x="2288704" y="1284411"/>
          <a:ext cx="310667" cy="3954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2302353" y="1330541"/>
        <a:ext cx="217467" cy="237244"/>
      </dsp:txXfrm>
    </dsp:sp>
    <dsp:sp modelId="{620D4B1D-5E51-8244-88B2-BDD5F47F2E76}">
      <dsp:nvSpPr>
        <dsp:cNvPr id="0" name=""/>
        <dsp:cNvSpPr/>
      </dsp:nvSpPr>
      <dsp:spPr>
        <a:xfrm>
          <a:off x="2485922" y="1523999"/>
          <a:ext cx="1171574" cy="1171574"/>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sp3d extrusionH="28000" prstMaterial="matte"/>
        </a:bodyPr>
        <a:lstStyle/>
        <a:p>
          <a:pPr lvl="0" algn="ctr" defTabSz="622300">
            <a:lnSpc>
              <a:spcPct val="90000"/>
            </a:lnSpc>
            <a:spcBef>
              <a:spcPct val="0"/>
            </a:spcBef>
            <a:spcAft>
              <a:spcPct val="35000"/>
            </a:spcAft>
          </a:pPr>
          <a:r>
            <a:rPr lang="en-US" sz="1400" kern="1200" dirty="0" smtClean="0"/>
            <a:t>Design</a:t>
          </a:r>
          <a:endParaRPr lang="en-US" sz="1400" kern="1200" dirty="0"/>
        </a:p>
      </dsp:txBody>
      <dsp:txXfrm>
        <a:off x="2657495" y="1695572"/>
        <a:ext cx="828428" cy="828428"/>
      </dsp:txXfrm>
    </dsp:sp>
    <dsp:sp modelId="{0527EAF7-1EDD-454E-A4CF-3BE1BEA9E473}">
      <dsp:nvSpPr>
        <dsp:cNvPr id="0" name=""/>
        <dsp:cNvSpPr/>
      </dsp:nvSpPr>
      <dsp:spPr>
        <a:xfrm rot="8100000">
          <a:off x="2301138" y="2527322"/>
          <a:ext cx="310667" cy="3954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2380689" y="2573452"/>
        <a:ext cx="217467" cy="237244"/>
      </dsp:txXfrm>
    </dsp:sp>
    <dsp:sp modelId="{1ACBD045-C247-8849-905D-671A1A8D8F03}">
      <dsp:nvSpPr>
        <dsp:cNvPr id="0" name=""/>
        <dsp:cNvSpPr/>
      </dsp:nvSpPr>
      <dsp:spPr>
        <a:xfrm>
          <a:off x="1243012" y="2766910"/>
          <a:ext cx="1171574" cy="1171574"/>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sp3d extrusionH="28000" prstMaterial="matte"/>
        </a:bodyPr>
        <a:lstStyle/>
        <a:p>
          <a:pPr lvl="0" algn="ctr" defTabSz="622300">
            <a:lnSpc>
              <a:spcPct val="90000"/>
            </a:lnSpc>
            <a:spcBef>
              <a:spcPct val="0"/>
            </a:spcBef>
            <a:spcAft>
              <a:spcPct val="35000"/>
            </a:spcAft>
          </a:pPr>
          <a:r>
            <a:rPr lang="en-US" sz="1400" kern="1200" dirty="0" smtClean="0"/>
            <a:t>Destiny</a:t>
          </a:r>
          <a:endParaRPr lang="en-US" sz="1400" kern="1200" dirty="0"/>
        </a:p>
      </dsp:txBody>
      <dsp:txXfrm>
        <a:off x="1414585" y="2938483"/>
        <a:ext cx="828428" cy="828428"/>
      </dsp:txXfrm>
    </dsp:sp>
    <dsp:sp modelId="{25701CC6-E58D-9B43-93B7-D417D3BA4837}">
      <dsp:nvSpPr>
        <dsp:cNvPr id="0" name=""/>
        <dsp:cNvSpPr/>
      </dsp:nvSpPr>
      <dsp:spPr>
        <a:xfrm rot="13500000">
          <a:off x="1058228" y="2539756"/>
          <a:ext cx="310667" cy="3954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1137779" y="2651788"/>
        <a:ext cx="217467" cy="237244"/>
      </dsp:txXfrm>
    </dsp:sp>
    <dsp:sp modelId="{5152254B-CAB7-B944-BFCF-F942B3C82497}">
      <dsp:nvSpPr>
        <dsp:cNvPr id="0" name=""/>
        <dsp:cNvSpPr/>
      </dsp:nvSpPr>
      <dsp:spPr>
        <a:xfrm>
          <a:off x="102" y="1524000"/>
          <a:ext cx="1171574" cy="1171574"/>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sp3d extrusionH="28000" prstMaterial="matte"/>
        </a:bodyPr>
        <a:lstStyle/>
        <a:p>
          <a:pPr lvl="0" algn="ctr" defTabSz="622300">
            <a:lnSpc>
              <a:spcPct val="90000"/>
            </a:lnSpc>
            <a:spcBef>
              <a:spcPct val="0"/>
            </a:spcBef>
            <a:spcAft>
              <a:spcPct val="35000"/>
            </a:spcAft>
          </a:pPr>
          <a:r>
            <a:rPr lang="en-US" sz="1400" kern="1200" dirty="0" smtClean="0"/>
            <a:t>Discovery</a:t>
          </a:r>
          <a:endParaRPr lang="en-US" sz="1400" kern="1200" dirty="0"/>
        </a:p>
      </dsp:txBody>
      <dsp:txXfrm>
        <a:off x="171675" y="1695573"/>
        <a:ext cx="828428" cy="828428"/>
      </dsp:txXfrm>
    </dsp:sp>
    <dsp:sp modelId="{E03007C5-18BE-9942-81D0-461CF5D25DB7}">
      <dsp:nvSpPr>
        <dsp:cNvPr id="0" name=""/>
        <dsp:cNvSpPr/>
      </dsp:nvSpPr>
      <dsp:spPr>
        <a:xfrm rot="18900000">
          <a:off x="1045793" y="1296846"/>
          <a:ext cx="310667" cy="3954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1059442" y="1408878"/>
        <a:ext cx="217467" cy="2372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945A44-37B1-464B-8B4E-6AA61D477E40}">
      <dsp:nvSpPr>
        <dsp:cNvPr id="0" name=""/>
        <dsp:cNvSpPr/>
      </dsp:nvSpPr>
      <dsp:spPr>
        <a:xfrm>
          <a:off x="1087" y="937"/>
          <a:ext cx="2055525" cy="2055525"/>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6830" tIns="36830" rIns="36830" bIns="36830" numCol="1" spcCol="1270" anchor="ctr" anchorCtr="0">
          <a:noAutofit/>
          <a:sp3d extrusionH="28000" prstMaterial="matte"/>
        </a:bodyPr>
        <a:lstStyle/>
        <a:p>
          <a:pPr lvl="0" algn="ctr" defTabSz="1289050">
            <a:lnSpc>
              <a:spcPct val="90000"/>
            </a:lnSpc>
            <a:spcBef>
              <a:spcPct val="0"/>
            </a:spcBef>
            <a:spcAft>
              <a:spcPct val="35000"/>
            </a:spcAft>
          </a:pPr>
          <a:r>
            <a:rPr lang="en-US" sz="2900" kern="1200" dirty="0" smtClean="0"/>
            <a:t>discover</a:t>
          </a:r>
          <a:endParaRPr lang="en-US" sz="2900" kern="1200" dirty="0"/>
        </a:p>
      </dsp:txBody>
      <dsp:txXfrm>
        <a:off x="302112" y="301962"/>
        <a:ext cx="1453475" cy="1453475"/>
      </dsp:txXfrm>
    </dsp:sp>
    <dsp:sp modelId="{11EE20A9-054A-7949-9420-1DD3C3E24871}">
      <dsp:nvSpPr>
        <dsp:cNvPr id="0" name=""/>
        <dsp:cNvSpPr/>
      </dsp:nvSpPr>
      <dsp:spPr>
        <a:xfrm>
          <a:off x="2351274" y="-328217"/>
          <a:ext cx="2728104" cy="693739"/>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p>
      </dsp:txBody>
      <dsp:txXfrm>
        <a:off x="2351274" y="-189469"/>
        <a:ext cx="2519982" cy="416243"/>
      </dsp:txXfrm>
    </dsp:sp>
    <dsp:sp modelId="{17DD1A79-D7B1-794E-955A-4978EF9E140D}">
      <dsp:nvSpPr>
        <dsp:cNvPr id="0" name=""/>
        <dsp:cNvSpPr/>
      </dsp:nvSpPr>
      <dsp:spPr>
        <a:xfrm>
          <a:off x="5528461" y="937"/>
          <a:ext cx="2055525" cy="2055525"/>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36830" tIns="36830" rIns="36830" bIns="36830" numCol="1" spcCol="1270" anchor="ctr" anchorCtr="0">
          <a:noAutofit/>
          <a:sp3d extrusionH="28000" prstMaterial="matte"/>
        </a:bodyPr>
        <a:lstStyle/>
        <a:p>
          <a:pPr lvl="0" algn="ctr" defTabSz="1289050">
            <a:lnSpc>
              <a:spcPct val="90000"/>
            </a:lnSpc>
            <a:spcBef>
              <a:spcPct val="0"/>
            </a:spcBef>
            <a:spcAft>
              <a:spcPct val="35000"/>
            </a:spcAft>
          </a:pPr>
          <a:r>
            <a:rPr lang="en-US" sz="2900" kern="1200" dirty="0" smtClean="0"/>
            <a:t>dream</a:t>
          </a:r>
          <a:endParaRPr lang="en-US" sz="2900" kern="1200" dirty="0"/>
        </a:p>
      </dsp:txBody>
      <dsp:txXfrm>
        <a:off x="5829486" y="301962"/>
        <a:ext cx="1453475" cy="1453475"/>
      </dsp:txXfrm>
    </dsp:sp>
    <dsp:sp modelId="{9A152D2C-808F-374E-BEB7-82669F31CBC3}">
      <dsp:nvSpPr>
        <dsp:cNvPr id="0" name=""/>
        <dsp:cNvSpPr/>
      </dsp:nvSpPr>
      <dsp:spPr>
        <a:xfrm rot="10800000">
          <a:off x="2505695" y="1691877"/>
          <a:ext cx="2728104" cy="693739"/>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US" sz="2400" kern="1200"/>
        </a:p>
      </dsp:txBody>
      <dsp:txXfrm rot="10800000">
        <a:off x="2713817" y="1830625"/>
        <a:ext cx="2519982" cy="4162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620D7B-12BD-D848-9EDB-44F521C938E3}">
      <dsp:nvSpPr>
        <dsp:cNvPr id="0" name=""/>
        <dsp:cNvSpPr/>
      </dsp:nvSpPr>
      <dsp:spPr>
        <a:xfrm>
          <a:off x="1243012" y="825602"/>
          <a:ext cx="1171574" cy="1171574"/>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sp3d extrusionH="28000" prstMaterial="matte"/>
        </a:bodyPr>
        <a:lstStyle/>
        <a:p>
          <a:pPr lvl="0" algn="ctr" defTabSz="622300">
            <a:lnSpc>
              <a:spcPct val="90000"/>
            </a:lnSpc>
            <a:spcBef>
              <a:spcPct val="0"/>
            </a:spcBef>
            <a:spcAft>
              <a:spcPct val="35000"/>
            </a:spcAft>
          </a:pPr>
          <a:r>
            <a:rPr lang="en-US" sz="1400" kern="1200" dirty="0" smtClean="0"/>
            <a:t>Dream</a:t>
          </a:r>
          <a:endParaRPr lang="en-US" sz="1400" kern="1200" dirty="0"/>
        </a:p>
      </dsp:txBody>
      <dsp:txXfrm>
        <a:off x="1414585" y="997175"/>
        <a:ext cx="828428" cy="828428"/>
      </dsp:txXfrm>
    </dsp:sp>
    <dsp:sp modelId="{7D28B871-8976-8A4F-A3C6-38D6E1ACEC3E}">
      <dsp:nvSpPr>
        <dsp:cNvPr id="0" name=""/>
        <dsp:cNvSpPr/>
      </dsp:nvSpPr>
      <dsp:spPr>
        <a:xfrm rot="2700000">
          <a:off x="2288704" y="1828924"/>
          <a:ext cx="310667" cy="3954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2302353" y="1875054"/>
        <a:ext cx="217467" cy="237244"/>
      </dsp:txXfrm>
    </dsp:sp>
    <dsp:sp modelId="{620D4B1D-5E51-8244-88B2-BDD5F47F2E76}">
      <dsp:nvSpPr>
        <dsp:cNvPr id="0" name=""/>
        <dsp:cNvSpPr/>
      </dsp:nvSpPr>
      <dsp:spPr>
        <a:xfrm>
          <a:off x="2485922" y="2068512"/>
          <a:ext cx="1171574" cy="1171574"/>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sp3d extrusionH="28000" prstMaterial="matte"/>
        </a:bodyPr>
        <a:lstStyle/>
        <a:p>
          <a:pPr lvl="0" algn="ctr" defTabSz="622300">
            <a:lnSpc>
              <a:spcPct val="90000"/>
            </a:lnSpc>
            <a:spcBef>
              <a:spcPct val="0"/>
            </a:spcBef>
            <a:spcAft>
              <a:spcPct val="35000"/>
            </a:spcAft>
          </a:pPr>
          <a:r>
            <a:rPr lang="en-US" sz="1400" kern="1200" dirty="0" smtClean="0"/>
            <a:t>Design</a:t>
          </a:r>
          <a:endParaRPr lang="en-US" sz="1400" kern="1200" dirty="0"/>
        </a:p>
      </dsp:txBody>
      <dsp:txXfrm>
        <a:off x="2657495" y="2240085"/>
        <a:ext cx="828428" cy="828428"/>
      </dsp:txXfrm>
    </dsp:sp>
    <dsp:sp modelId="{0527EAF7-1EDD-454E-A4CF-3BE1BEA9E473}">
      <dsp:nvSpPr>
        <dsp:cNvPr id="0" name=""/>
        <dsp:cNvSpPr/>
      </dsp:nvSpPr>
      <dsp:spPr>
        <a:xfrm rot="8100000">
          <a:off x="2301138" y="3071834"/>
          <a:ext cx="310667" cy="3954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2380689" y="3117964"/>
        <a:ext cx="217467" cy="237244"/>
      </dsp:txXfrm>
    </dsp:sp>
    <dsp:sp modelId="{1ACBD045-C247-8849-905D-671A1A8D8F03}">
      <dsp:nvSpPr>
        <dsp:cNvPr id="0" name=""/>
        <dsp:cNvSpPr/>
      </dsp:nvSpPr>
      <dsp:spPr>
        <a:xfrm>
          <a:off x="1243012" y="3311422"/>
          <a:ext cx="1171574" cy="1171574"/>
        </a:xfrm>
        <a:prstGeom prst="ellipse">
          <a:avLst/>
        </a:prstGeom>
        <a:solidFill>
          <a:schemeClr val="accent1">
            <a:hueOff val="0"/>
            <a:satOff val="0"/>
            <a:lumOff val="0"/>
            <a:alpha val="3000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sp3d extrusionH="28000" prstMaterial="matte"/>
        </a:bodyPr>
        <a:lstStyle/>
        <a:p>
          <a:pPr lvl="0" algn="ctr" defTabSz="622300">
            <a:lnSpc>
              <a:spcPct val="90000"/>
            </a:lnSpc>
            <a:spcBef>
              <a:spcPct val="0"/>
            </a:spcBef>
            <a:spcAft>
              <a:spcPct val="35000"/>
            </a:spcAft>
          </a:pPr>
          <a:r>
            <a:rPr lang="en-US" sz="1400" kern="1200" dirty="0" smtClean="0"/>
            <a:t>Destiny</a:t>
          </a:r>
          <a:endParaRPr lang="en-US" sz="1400" kern="1200" dirty="0"/>
        </a:p>
      </dsp:txBody>
      <dsp:txXfrm>
        <a:off x="1414585" y="3482995"/>
        <a:ext cx="828428" cy="828428"/>
      </dsp:txXfrm>
    </dsp:sp>
    <dsp:sp modelId="{25701CC6-E58D-9B43-93B7-D417D3BA4837}">
      <dsp:nvSpPr>
        <dsp:cNvPr id="0" name=""/>
        <dsp:cNvSpPr/>
      </dsp:nvSpPr>
      <dsp:spPr>
        <a:xfrm rot="13500000">
          <a:off x="1058228" y="3084269"/>
          <a:ext cx="310667" cy="3954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1137779" y="3196301"/>
        <a:ext cx="217467" cy="237244"/>
      </dsp:txXfrm>
    </dsp:sp>
    <dsp:sp modelId="{60518343-3B91-7640-8CE9-267A8E084A6C}">
      <dsp:nvSpPr>
        <dsp:cNvPr id="0" name=""/>
        <dsp:cNvSpPr/>
      </dsp:nvSpPr>
      <dsp:spPr>
        <a:xfrm>
          <a:off x="102" y="2068512"/>
          <a:ext cx="1171574" cy="1171574"/>
        </a:xfrm>
        <a:prstGeom prst="ellipse">
          <a:avLst/>
        </a:prstGeom>
        <a:solidFill>
          <a:schemeClr val="accent1">
            <a:hueOff val="0"/>
            <a:satOff val="0"/>
            <a:lumOff val="0"/>
            <a:alphaOff val="0"/>
          </a:schemeClr>
        </a:solidFill>
        <a:ln>
          <a:noFill/>
        </a:ln>
        <a:effectLst>
          <a:innerShdw blurRad="50800" dist="25400" dir="10800000">
            <a:srgbClr val="808080">
              <a:alpha val="75000"/>
            </a:srgbClr>
          </a:inn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sp3d extrusionH="28000" prstMaterial="matte"/>
        </a:bodyPr>
        <a:lstStyle/>
        <a:p>
          <a:pPr lvl="0" algn="ctr" defTabSz="622300">
            <a:lnSpc>
              <a:spcPct val="90000"/>
            </a:lnSpc>
            <a:spcBef>
              <a:spcPct val="0"/>
            </a:spcBef>
            <a:spcAft>
              <a:spcPct val="35000"/>
            </a:spcAft>
          </a:pPr>
          <a:r>
            <a:rPr lang="en-US" sz="1400" kern="1200" dirty="0" smtClean="0"/>
            <a:t>Discovery</a:t>
          </a:r>
          <a:endParaRPr lang="en-US" sz="1400" kern="1200" dirty="0"/>
        </a:p>
      </dsp:txBody>
      <dsp:txXfrm>
        <a:off x="171675" y="2240085"/>
        <a:ext cx="828428" cy="828428"/>
      </dsp:txXfrm>
    </dsp:sp>
    <dsp:sp modelId="{6A904EA6-506B-2240-83D6-49B79F3A47E9}">
      <dsp:nvSpPr>
        <dsp:cNvPr id="0" name=""/>
        <dsp:cNvSpPr/>
      </dsp:nvSpPr>
      <dsp:spPr>
        <a:xfrm rot="18900000">
          <a:off x="1045793" y="1841358"/>
          <a:ext cx="310667" cy="3954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1059442" y="1953390"/>
        <a:ext cx="217467" cy="23724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691E15-EE2C-4D8E-A67E-937C472EC854}" type="datetimeFigureOut">
              <a:rPr lang="en-GB" smtClean="0"/>
              <a:t>12/08/2013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974CA1-FF5C-405A-9D66-809B1CBB7E3E}" type="slidenum">
              <a:rPr lang="en-GB" smtClean="0"/>
              <a:t>‹#›</a:t>
            </a:fld>
            <a:endParaRPr lang="en-GB"/>
          </a:p>
        </p:txBody>
      </p:sp>
    </p:spTree>
    <p:extLst>
      <p:ext uri="{BB962C8B-B14F-4D97-AF65-F5344CB8AC3E}">
        <p14:creationId xmlns:p14="http://schemas.microsoft.com/office/powerpoint/2010/main" val="202401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974CA1-FF5C-405A-9D66-809B1CBB7E3E}" type="slidenum">
              <a:rPr lang="en-GB" smtClean="0"/>
              <a:t>13</a:t>
            </a:fld>
            <a:endParaRPr lang="en-GB"/>
          </a:p>
        </p:txBody>
      </p:sp>
    </p:spTree>
    <p:extLst>
      <p:ext uri="{BB962C8B-B14F-4D97-AF65-F5344CB8AC3E}">
        <p14:creationId xmlns:p14="http://schemas.microsoft.com/office/powerpoint/2010/main" val="151633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GB"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8/12/2013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GB"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8/12/2013</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GB"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8/12/2013</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GB"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8/12/2013</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GB"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8/12/2013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8/12/2013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8/12/2013</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cmt@liv.ac.uk" TargetMode="External"/><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9.png"/><Relationship Id="rId4"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jpeg"/><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9.png"/><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9.png"/><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9.png"/><Relationship Id="rId2" Type="http://schemas.openxmlformats.org/officeDocument/2006/relationships/diagramData" Target="../diagrams/data4.xml"/><Relationship Id="rId1" Type="http://schemas.openxmlformats.org/officeDocument/2006/relationships/slideLayout" Target="../slideLayouts/slideLayout1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Valuing students</a:t>
            </a:r>
            <a:endParaRPr lang="en-US" dirty="0"/>
          </a:p>
        </p:txBody>
      </p:sp>
      <p:sp>
        <p:nvSpPr>
          <p:cNvPr id="3" name="Subtitle 2"/>
          <p:cNvSpPr>
            <a:spLocks noGrp="1"/>
          </p:cNvSpPr>
          <p:nvPr>
            <p:ph type="subTitle" idx="1"/>
          </p:nvPr>
        </p:nvSpPr>
        <p:spPr/>
        <p:txBody>
          <a:bodyPr/>
          <a:lstStyle/>
          <a:p>
            <a:r>
              <a:rPr lang="en-US" dirty="0" smtClean="0"/>
              <a:t>Developing student representation in the School of Medicine.</a:t>
            </a:r>
          </a:p>
          <a:p>
            <a:endParaRPr lang="en-US" dirty="0"/>
          </a:p>
          <a:p>
            <a:r>
              <a:rPr lang="en-US" dirty="0" smtClean="0"/>
              <a:t>An action research project – David Taylor </a:t>
            </a:r>
          </a:p>
          <a:p>
            <a:r>
              <a:rPr lang="en-US" dirty="0" smtClean="0"/>
              <a:t>Medical School Lead for Student Experience</a:t>
            </a:r>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
        <p:nvSpPr>
          <p:cNvPr id="5" name="TextBox 4"/>
          <p:cNvSpPr txBox="1"/>
          <p:nvPr/>
        </p:nvSpPr>
        <p:spPr>
          <a:xfrm>
            <a:off x="4933245" y="6136038"/>
            <a:ext cx="3764107" cy="369332"/>
          </a:xfrm>
          <a:prstGeom prst="rect">
            <a:avLst/>
          </a:prstGeom>
          <a:noFill/>
        </p:spPr>
        <p:txBody>
          <a:bodyPr wrap="none" rtlCol="0">
            <a:spAutoFit/>
          </a:bodyPr>
          <a:lstStyle/>
          <a:p>
            <a:r>
              <a:rPr lang="en-GB" dirty="0" smtClean="0">
                <a:solidFill>
                  <a:schemeClr val="bg1"/>
                </a:solidFill>
                <a:hlinkClick r:id="rId3"/>
              </a:rPr>
              <a:t>dcmt@liv.ac.uk</a:t>
            </a:r>
            <a:r>
              <a:rPr lang="en-GB" dirty="0" smtClean="0">
                <a:solidFill>
                  <a:schemeClr val="bg1"/>
                </a:solidFill>
              </a:rPr>
              <a:t> AMEE, Prague 2013</a:t>
            </a:r>
            <a:endParaRPr lang="en-GB" dirty="0">
              <a:solidFill>
                <a:schemeClr val="bg1"/>
              </a:solidFill>
            </a:endParaRPr>
          </a:p>
        </p:txBody>
      </p:sp>
    </p:spTree>
    <p:extLst>
      <p:ext uri="{BB962C8B-B14F-4D97-AF65-F5344CB8AC3E}">
        <p14:creationId xmlns:p14="http://schemas.microsoft.com/office/powerpoint/2010/main" val="311803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outcomes (harder)</a:t>
            </a:r>
            <a:endParaRPr lang="en-US" dirty="0"/>
          </a:p>
        </p:txBody>
      </p:sp>
      <p:sp>
        <p:nvSpPr>
          <p:cNvPr id="3" name="Content Placeholder 2"/>
          <p:cNvSpPr>
            <a:spLocks noGrp="1"/>
          </p:cNvSpPr>
          <p:nvPr>
            <p:ph idx="1"/>
          </p:nvPr>
        </p:nvSpPr>
        <p:spPr/>
        <p:txBody>
          <a:bodyPr/>
          <a:lstStyle/>
          <a:p>
            <a:pPr lvl="0"/>
            <a:r>
              <a:rPr lang="en-US" dirty="0"/>
              <a:t>Separation of LMSS social representatives from academic representatives</a:t>
            </a:r>
          </a:p>
          <a:p>
            <a:r>
              <a:rPr lang="en-US" dirty="0" smtClean="0"/>
              <a:t>Student </a:t>
            </a:r>
            <a:r>
              <a:rPr lang="en-US" dirty="0"/>
              <a:t>responsibility for systematic feedback to their </a:t>
            </a:r>
            <a:r>
              <a:rPr lang="en-US" dirty="0" smtClean="0"/>
              <a:t>cohort</a:t>
            </a:r>
          </a:p>
          <a:p>
            <a:r>
              <a:rPr lang="en-US" dirty="0" smtClean="0"/>
              <a:t>Staff </a:t>
            </a:r>
            <a:r>
              <a:rPr lang="en-US" dirty="0"/>
              <a:t>training concerning representation and dealing with </a:t>
            </a:r>
            <a:r>
              <a:rPr lang="en-US" dirty="0" smtClean="0"/>
              <a:t>concerns</a:t>
            </a:r>
          </a:p>
          <a:p>
            <a:r>
              <a:rPr lang="en-US" dirty="0" smtClean="0"/>
              <a:t>A </a:t>
            </a:r>
            <a:r>
              <a:rPr lang="en-US" dirty="0"/>
              <a:t>full-time one year sabbatical post for the overall academic representative</a:t>
            </a:r>
            <a:endParaRPr lang="en-GB" dirty="0"/>
          </a:p>
          <a:p>
            <a:pPr lvl="0"/>
            <a:endParaRPr lang="en-GB" dirty="0"/>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302429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Narratives – The system</a:t>
            </a:r>
            <a:endParaRPr lang="en-GB" dirty="0"/>
          </a:p>
        </p:txBody>
      </p:sp>
      <p:sp>
        <p:nvSpPr>
          <p:cNvPr id="3" name="Content Placeholder 2"/>
          <p:cNvSpPr>
            <a:spLocks noGrp="1"/>
          </p:cNvSpPr>
          <p:nvPr>
            <p:ph idx="1"/>
          </p:nvPr>
        </p:nvSpPr>
        <p:spPr/>
        <p:txBody>
          <a:bodyPr>
            <a:normAutofit/>
          </a:bodyPr>
          <a:lstStyle/>
          <a:p>
            <a:r>
              <a:rPr lang="en-US" i="1" dirty="0"/>
              <a:t>“Sometimes students want to listen to students, they want to listen to their own. It’s like the “school psychology” of it. You don’t want to listen to the teachers, you want to listen to your mates</a:t>
            </a:r>
            <a:r>
              <a:rPr lang="en-US" i="1" dirty="0" smtClean="0"/>
              <a:t>”</a:t>
            </a:r>
          </a:p>
          <a:p>
            <a:endParaRPr lang="en-GB" i="1" dirty="0"/>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681138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Narratives- reasons</a:t>
            </a:r>
            <a:endParaRPr lang="en-GB" dirty="0"/>
          </a:p>
        </p:txBody>
      </p:sp>
      <p:sp>
        <p:nvSpPr>
          <p:cNvPr id="3" name="Content Placeholder 2"/>
          <p:cNvSpPr>
            <a:spLocks noGrp="1"/>
          </p:cNvSpPr>
          <p:nvPr>
            <p:ph idx="1"/>
          </p:nvPr>
        </p:nvSpPr>
        <p:spPr/>
        <p:txBody>
          <a:bodyPr>
            <a:normAutofit fontScale="77500" lnSpcReduction="20000"/>
          </a:bodyPr>
          <a:lstStyle/>
          <a:p>
            <a:r>
              <a:rPr lang="en-US" i="1" dirty="0"/>
              <a:t>“All sorts of reasons: </a:t>
            </a:r>
            <a:endParaRPr lang="en-GB" i="1" dirty="0"/>
          </a:p>
          <a:p>
            <a:pPr marL="577850" lvl="2" indent="0">
              <a:buNone/>
            </a:pPr>
            <a:r>
              <a:rPr lang="en-US" i="1" dirty="0"/>
              <a:t>… CV enhancer, </a:t>
            </a:r>
            <a:endParaRPr lang="en-GB" i="1" dirty="0"/>
          </a:p>
          <a:p>
            <a:pPr marL="577850" lvl="2" indent="0">
              <a:buNone/>
            </a:pPr>
            <a:r>
              <a:rPr lang="en-US" i="1" dirty="0"/>
              <a:t>… representing their peers, </a:t>
            </a:r>
            <a:endParaRPr lang="en-GB" i="1" dirty="0"/>
          </a:p>
          <a:p>
            <a:pPr marL="577850" lvl="2" indent="0">
              <a:buNone/>
            </a:pPr>
            <a:r>
              <a:rPr lang="en-US" i="1" dirty="0"/>
              <a:t>… getting involved to make things better for others, </a:t>
            </a:r>
            <a:endParaRPr lang="en-GB" i="1" dirty="0"/>
          </a:p>
          <a:p>
            <a:pPr marL="577850" lvl="2" indent="0">
              <a:buNone/>
            </a:pPr>
            <a:r>
              <a:rPr lang="en-US" i="1" dirty="0"/>
              <a:t>… become known”</a:t>
            </a:r>
            <a:endParaRPr lang="en-GB" i="1" dirty="0"/>
          </a:p>
          <a:p>
            <a:r>
              <a:rPr lang="en-US" i="1" dirty="0"/>
              <a:t>“I think it has put me in good stead with my year, it is good to be known by people you will be with for the next 5 years”</a:t>
            </a:r>
            <a:endParaRPr lang="en-GB" i="1" dirty="0"/>
          </a:p>
          <a:p>
            <a:r>
              <a:rPr lang="en-US" i="1" dirty="0"/>
              <a:t>“It has been really helpful to get my bearings in Liverpool…”</a:t>
            </a:r>
            <a:endParaRPr lang="en-GB" i="1" dirty="0"/>
          </a:p>
          <a:p>
            <a:r>
              <a:rPr lang="en-US" i="1" dirty="0"/>
              <a:t>“It really has made me feel more a part of the medical school – and it was really cool to see that the medical school really does care about students”</a:t>
            </a:r>
            <a:endParaRPr lang="en-GB" i="1" dirty="0"/>
          </a:p>
          <a:p>
            <a:r>
              <a:rPr lang="en-US" i="1" dirty="0"/>
              <a:t>“Absolutely loved it – it shows you a different side of the medical school.”</a:t>
            </a:r>
            <a:endParaRPr lang="en-GB" i="1" dirty="0"/>
          </a:p>
          <a:p>
            <a:endParaRPr lang="en-GB"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574248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next</a:t>
            </a:r>
            <a:endParaRPr lang="en-US" dirty="0"/>
          </a:p>
        </p:txBody>
      </p:sp>
      <p:pic>
        <p:nvPicPr>
          <p:cNvPr id="5" name="Picture Placeholder 4" descr="table.jpg"/>
          <p:cNvPicPr>
            <a:picLocks noGrp="1" noChangeAspect="1"/>
          </p:cNvPicPr>
          <p:nvPr>
            <p:ph type="pic" idx="1"/>
          </p:nvPr>
        </p:nvPicPr>
        <p:blipFill rotWithShape="1">
          <a:blip r:embed="rId3" cstate="email">
            <a:duotone>
              <a:schemeClr val="bg2">
                <a:shade val="45000"/>
                <a:satMod val="135000"/>
              </a:schemeClr>
              <a:prstClr val="white"/>
            </a:duotone>
            <a:extLst>
              <a:ext uri="{BEBA8EAE-BF5A-486C-A8C5-ECC9F3942E4B}">
                <a14:imgProps xmlns:a14="http://schemas.microsoft.com/office/drawing/2010/main">
                  <a14:imgLayer r:embed="rId4">
                    <a14:imgEffect>
                      <a14:artisticPencilSketch/>
                    </a14:imgEffect>
                  </a14:imgLayer>
                </a14:imgProps>
              </a:ext>
              <a:ext uri="{28A0092B-C50C-407E-A947-70E740481C1C}">
                <a14:useLocalDpi xmlns:a14="http://schemas.microsoft.com/office/drawing/2010/main" val="0"/>
              </a:ext>
            </a:extLst>
          </a:blip>
          <a:srcRect/>
          <a:stretch/>
        </p:blipFill>
        <p:spPr>
          <a:solidFill>
            <a:schemeClr val="bg2">
              <a:lumMod val="40000"/>
              <a:lumOff val="60000"/>
            </a:schemeClr>
          </a:solidFill>
          <a:ln>
            <a:solidFill>
              <a:schemeClr val="bg2">
                <a:lumMod val="60000"/>
                <a:lumOff val="40000"/>
              </a:schemeClr>
            </a:solidFill>
          </a:ln>
        </p:spPr>
      </p:pic>
      <p:sp>
        <p:nvSpPr>
          <p:cNvPr id="4" name="Text Placeholder 3"/>
          <p:cNvSpPr>
            <a:spLocks noGrp="1"/>
          </p:cNvSpPr>
          <p:nvPr>
            <p:ph type="body" sz="half" idx="2"/>
          </p:nvPr>
        </p:nvSpPr>
        <p:spPr/>
        <p:txBody>
          <a:bodyPr>
            <a:normAutofit/>
          </a:bodyPr>
          <a:lstStyle/>
          <a:p>
            <a:pPr marL="457200" indent="-457200">
              <a:buFont typeface="Arial"/>
              <a:buChar char="•"/>
            </a:pPr>
            <a:r>
              <a:rPr lang="en-US" sz="2800" dirty="0" smtClean="0"/>
              <a:t>Get the new system up and working, and </a:t>
            </a:r>
            <a:r>
              <a:rPr lang="en-US" sz="2800" smtClean="0"/>
              <a:t>then </a:t>
            </a:r>
          </a:p>
          <a:p>
            <a:pPr marL="457200" indent="-457200">
              <a:buFont typeface="Arial"/>
              <a:buChar char="•"/>
            </a:pPr>
            <a:r>
              <a:rPr lang="en-US" sz="2800" smtClean="0"/>
              <a:t>ask </a:t>
            </a:r>
            <a:r>
              <a:rPr lang="en-US" sz="2800" dirty="0" smtClean="0"/>
              <a:t>students next year what they think.</a:t>
            </a:r>
            <a:endParaRPr lang="en-US" sz="2800" dirty="0"/>
          </a:p>
        </p:txBody>
      </p:sp>
      <p:pic>
        <p:nvPicPr>
          <p:cNvPr id="6" name="Picture 5"/>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
        <p:nvSpPr>
          <p:cNvPr id="3" name="TextBox 2"/>
          <p:cNvSpPr txBox="1"/>
          <p:nvPr/>
        </p:nvSpPr>
        <p:spPr>
          <a:xfrm>
            <a:off x="6937349" y="6085775"/>
            <a:ext cx="1753493" cy="369332"/>
          </a:xfrm>
          <a:prstGeom prst="rect">
            <a:avLst/>
          </a:prstGeom>
          <a:noFill/>
        </p:spPr>
        <p:txBody>
          <a:bodyPr wrap="none" rtlCol="0">
            <a:spAutoFit/>
          </a:bodyPr>
          <a:lstStyle/>
          <a:p>
            <a:r>
              <a:rPr lang="en-GB" dirty="0" smtClean="0">
                <a:solidFill>
                  <a:schemeClr val="bg1"/>
                </a:solidFill>
              </a:rPr>
              <a:t>dcmt@liv.ac.uk</a:t>
            </a:r>
            <a:endParaRPr lang="en-GB" dirty="0">
              <a:solidFill>
                <a:schemeClr val="bg1"/>
              </a:solidFill>
            </a:endParaRPr>
          </a:p>
        </p:txBody>
      </p:sp>
    </p:spTree>
    <p:extLst>
      <p:ext uri="{BB962C8B-B14F-4D97-AF65-F5344CB8AC3E}">
        <p14:creationId xmlns:p14="http://schemas.microsoft.com/office/powerpoint/2010/main" val="812225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representation</a:t>
            </a:r>
            <a:endParaRPr lang="en-US" dirty="0"/>
          </a:p>
        </p:txBody>
      </p:sp>
      <p:pic>
        <p:nvPicPr>
          <p:cNvPr id="5" name="Picture Placeholder 4"/>
          <p:cNvPicPr>
            <a:picLocks noGrp="1" noChangeAspect="1"/>
          </p:cNvPicPr>
          <p:nvPr>
            <p:ph type="pic" idx="1"/>
          </p:nvPr>
        </p:nvPicPr>
        <p:blipFill>
          <a:blip r:embed="rId2" cstate="email">
            <a:duotone>
              <a:schemeClr val="bg2">
                <a:shade val="45000"/>
                <a:satMod val="135000"/>
              </a:schemeClr>
              <a:prstClr val="white"/>
            </a:duotone>
            <a:extLst>
              <a:ext uri="{BEBA8EAE-BF5A-486C-A8C5-ECC9F3942E4B}">
                <a14:imgProps xmlns:a14="http://schemas.microsoft.com/office/drawing/2010/main">
                  <a14:imgLayer r:embed="rId3">
                    <a14:imgEffect>
                      <a14:artisticPencilSketch/>
                    </a14:imgEffect>
                  </a14:imgLayer>
                </a14:imgProps>
              </a:ext>
              <a:ext uri="{28A0092B-C50C-407E-A947-70E740481C1C}">
                <a14:useLocalDpi xmlns:a14="http://schemas.microsoft.com/office/drawing/2010/main" val="0"/>
              </a:ext>
            </a:extLst>
          </a:blip>
          <a:stretch>
            <a:fillRect/>
          </a:stretch>
        </p:blipFill>
        <p:spPr>
          <a:xfrm flipH="1">
            <a:off x="808557" y="2172039"/>
            <a:ext cx="3657600" cy="2743200"/>
          </a:xfrm>
        </p:spPr>
      </p:pic>
      <p:sp>
        <p:nvSpPr>
          <p:cNvPr id="4" name="Text Placeholder 3"/>
          <p:cNvSpPr>
            <a:spLocks noGrp="1"/>
          </p:cNvSpPr>
          <p:nvPr>
            <p:ph type="body" sz="half" idx="2"/>
          </p:nvPr>
        </p:nvSpPr>
        <p:spPr/>
        <p:txBody>
          <a:bodyPr>
            <a:normAutofit fontScale="92500" lnSpcReduction="10000"/>
          </a:bodyPr>
          <a:lstStyle/>
          <a:p>
            <a:r>
              <a:rPr lang="en-US" dirty="0" smtClean="0"/>
              <a:t>We designed the student parliament system in 1995, and since that time have involved students in the management of the medical programme.</a:t>
            </a:r>
          </a:p>
          <a:p>
            <a:endParaRPr lang="en-US" dirty="0"/>
          </a:p>
          <a:p>
            <a:r>
              <a:rPr lang="en-US" dirty="0" smtClean="0"/>
              <a:t>But in the National Students’ Survey, final year students comment that they feel distant from the medical school.</a:t>
            </a:r>
          </a:p>
          <a:p>
            <a:endParaRPr lang="en-US" dirty="0"/>
          </a:p>
          <a:p>
            <a:r>
              <a:rPr lang="en-US" dirty="0" smtClean="0"/>
              <a:t>We want to make the medical school faculty and students  be, and feel like, partners.</a:t>
            </a:r>
            <a:endParaRPr lang="en-US" dirty="0"/>
          </a:p>
        </p:txBody>
      </p:sp>
      <p:pic>
        <p:nvPicPr>
          <p:cNvPr id="6" name="Picture 5"/>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653029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Research</a:t>
            </a:r>
            <a:endParaRPr lang="en-US" dirty="0"/>
          </a:p>
        </p:txBody>
      </p:sp>
      <p:sp>
        <p:nvSpPr>
          <p:cNvPr id="3" name="Content Placeholder 2"/>
          <p:cNvSpPr>
            <a:spLocks noGrp="1"/>
          </p:cNvSpPr>
          <p:nvPr>
            <p:ph idx="1"/>
          </p:nvPr>
        </p:nvSpPr>
        <p:spPr/>
        <p:txBody>
          <a:bodyPr>
            <a:normAutofit/>
          </a:bodyPr>
          <a:lstStyle/>
          <a:p>
            <a:r>
              <a:rPr lang="en-US" dirty="0" smtClean="0"/>
              <a:t>There are many ways of doing action research.</a:t>
            </a:r>
          </a:p>
          <a:p>
            <a:r>
              <a:rPr lang="en-US" dirty="0" smtClean="0"/>
              <a:t>This study uses “appreciative enquiry” because:</a:t>
            </a:r>
          </a:p>
          <a:p>
            <a:pPr lvl="1"/>
            <a:r>
              <a:rPr lang="en-US" dirty="0" smtClean="0"/>
              <a:t>It focuses on appreciation of issues rather than problems</a:t>
            </a:r>
          </a:p>
          <a:p>
            <a:pPr lvl="1"/>
            <a:r>
              <a:rPr lang="en-US" dirty="0" smtClean="0"/>
              <a:t>It makes use of the knowledge and creativity of the participants</a:t>
            </a:r>
          </a:p>
          <a:p>
            <a:pPr lvl="1"/>
            <a:endParaRPr lang="en-US" dirty="0" smtClean="0"/>
          </a:p>
          <a:p>
            <a:pPr lvl="1"/>
            <a:endParaRPr lang="en-US" dirty="0"/>
          </a:p>
          <a:p>
            <a:pPr lvl="1"/>
            <a:endParaRPr lang="en-US" dirty="0"/>
          </a:p>
          <a:p>
            <a:pPr marL="0" indent="0" algn="r">
              <a:spcBef>
                <a:spcPts val="0"/>
              </a:spcBef>
              <a:buNone/>
            </a:pPr>
            <a:r>
              <a:rPr lang="en-US" sz="1400" dirty="0" err="1"/>
              <a:t>Cooperrider</a:t>
            </a:r>
            <a:r>
              <a:rPr lang="en-US" sz="1400" dirty="0"/>
              <a:t>, D.L., &amp; Whitney, D. (2001). </a:t>
            </a:r>
            <a:endParaRPr lang="en-US" sz="1400" dirty="0" smtClean="0"/>
          </a:p>
          <a:p>
            <a:pPr marL="0" indent="0" algn="r">
              <a:spcBef>
                <a:spcPts val="0"/>
              </a:spcBef>
              <a:buNone/>
            </a:pPr>
            <a:r>
              <a:rPr lang="en-US" sz="1400" dirty="0" smtClean="0"/>
              <a:t>A </a:t>
            </a:r>
            <a:r>
              <a:rPr lang="en-US" sz="1400" dirty="0"/>
              <a:t>positive revolution in change: Appreciative inquiry</a:t>
            </a:r>
            <a:r>
              <a:rPr lang="en-US" sz="1400" dirty="0" smtClean="0"/>
              <a:t>.</a:t>
            </a:r>
          </a:p>
          <a:p>
            <a:pPr marL="0" indent="0" algn="r">
              <a:spcBef>
                <a:spcPts val="0"/>
              </a:spcBef>
              <a:buNone/>
            </a:pPr>
            <a:r>
              <a:rPr lang="en-US" sz="1400" dirty="0" smtClean="0"/>
              <a:t> </a:t>
            </a:r>
            <a:r>
              <a:rPr lang="en-US" sz="1400" i="1" dirty="0"/>
              <a:t>Public Administration and Public Policy, 87</a:t>
            </a:r>
            <a:r>
              <a:rPr lang="en-US" sz="1400" dirty="0"/>
              <a:t>, 611-630. </a:t>
            </a:r>
            <a:endParaRPr lang="en-GB" sz="1400" dirty="0"/>
          </a:p>
          <a:p>
            <a:endParaRPr lang="en-GB" sz="2400"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301328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D’s</a:t>
            </a:r>
            <a:endParaRPr lang="en-US" dirty="0"/>
          </a:p>
        </p:txBody>
      </p:sp>
      <p:graphicFrame>
        <p:nvGraphicFramePr>
          <p:cNvPr id="3" name="Diagram 2"/>
          <p:cNvGraphicFramePr/>
          <p:nvPr>
            <p:extLst>
              <p:ext uri="{D42A27DB-BD31-4B8C-83A1-F6EECF244321}">
                <p14:modId xmlns:p14="http://schemas.microsoft.com/office/powerpoint/2010/main" val="2840812005"/>
              </p:ext>
            </p:extLst>
          </p:nvPr>
        </p:nvGraphicFramePr>
        <p:xfrm>
          <a:off x="1118903" y="997802"/>
          <a:ext cx="7605510" cy="54274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415362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was involved?</a:t>
            </a:r>
            <a:endParaRPr lang="en-US" dirty="0"/>
          </a:p>
        </p:txBody>
      </p:sp>
      <p:sp>
        <p:nvSpPr>
          <p:cNvPr id="3" name="Content Placeholder 2"/>
          <p:cNvSpPr>
            <a:spLocks noGrp="1"/>
          </p:cNvSpPr>
          <p:nvPr>
            <p:ph sz="half" idx="1"/>
          </p:nvPr>
        </p:nvSpPr>
        <p:spPr/>
        <p:txBody>
          <a:bodyPr>
            <a:normAutofit/>
          </a:bodyPr>
          <a:lstStyle/>
          <a:p>
            <a:r>
              <a:rPr lang="en-US" dirty="0" smtClean="0"/>
              <a:t>A group drawn from the academic representatives (6 out of a potential 13) </a:t>
            </a:r>
          </a:p>
          <a:p>
            <a:r>
              <a:rPr lang="en-US" dirty="0" smtClean="0"/>
              <a:t>A focus group made up from 8 students in years 1 and 3</a:t>
            </a:r>
          </a:p>
          <a:p>
            <a:r>
              <a:rPr lang="en-US" dirty="0" smtClean="0"/>
              <a:t>David Taylor (me) to facilitate the discussions, take notes, and learn what the issues are.</a:t>
            </a:r>
            <a:endParaRPr lang="en-US" dirty="0"/>
          </a:p>
        </p:txBody>
      </p:sp>
      <p:graphicFrame>
        <p:nvGraphicFramePr>
          <p:cNvPr id="5" name="Content Placeholder 5"/>
          <p:cNvGraphicFramePr>
            <a:graphicFrameLocks noGrp="1"/>
          </p:cNvGraphicFramePr>
          <p:nvPr>
            <p:ph sz="half" idx="2"/>
            <p:extLst>
              <p:ext uri="{D42A27DB-BD31-4B8C-83A1-F6EECF244321}">
                <p14:modId xmlns:p14="http://schemas.microsoft.com/office/powerpoint/2010/main" val="952640803"/>
              </p:ext>
            </p:extLst>
          </p:nvPr>
        </p:nvGraphicFramePr>
        <p:xfrm>
          <a:off x="4687888" y="1828800"/>
          <a:ext cx="3657600" cy="4219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071991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happened?</a:t>
            </a:r>
            <a:endParaRPr lang="en-US" dirty="0"/>
          </a:p>
        </p:txBody>
      </p:sp>
      <p:sp>
        <p:nvSpPr>
          <p:cNvPr id="6" name="Content Placeholder 5"/>
          <p:cNvSpPr>
            <a:spLocks noGrp="1"/>
          </p:cNvSpPr>
          <p:nvPr>
            <p:ph sz="half" idx="1"/>
          </p:nvPr>
        </p:nvSpPr>
        <p:spPr/>
        <p:txBody>
          <a:bodyPr>
            <a:normAutofit/>
          </a:bodyPr>
          <a:lstStyle/>
          <a:p>
            <a:r>
              <a:rPr lang="en-US" sz="2400" dirty="0" smtClean="0"/>
              <a:t>First meeting </a:t>
            </a:r>
          </a:p>
          <a:p>
            <a:pPr marL="0" indent="0">
              <a:buNone/>
            </a:pPr>
            <a:r>
              <a:rPr lang="en-US" sz="2000" dirty="0" smtClean="0"/>
              <a:t>A conversation to establish what the issues are and think about how they might be improved/strengthened/resolved.</a:t>
            </a:r>
            <a:endParaRPr lang="en-US" sz="2000" dirty="0"/>
          </a:p>
        </p:txBody>
      </p:sp>
      <p:graphicFrame>
        <p:nvGraphicFramePr>
          <p:cNvPr id="10" name="Content Placeholder 4"/>
          <p:cNvGraphicFramePr>
            <a:graphicFrameLocks noGrp="1"/>
          </p:cNvGraphicFramePr>
          <p:nvPr>
            <p:ph sz="half" idx="13"/>
            <p:extLst>
              <p:ext uri="{D42A27DB-BD31-4B8C-83A1-F6EECF244321}">
                <p14:modId xmlns:p14="http://schemas.microsoft.com/office/powerpoint/2010/main" val="2261394486"/>
              </p:ext>
            </p:extLst>
          </p:nvPr>
        </p:nvGraphicFramePr>
        <p:xfrm>
          <a:off x="809704" y="3327361"/>
          <a:ext cx="7585075" cy="205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1762645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meeting of reps</a:t>
            </a:r>
            <a:endParaRPr lang="en-US" dirty="0"/>
          </a:p>
        </p:txBody>
      </p:sp>
      <p:sp>
        <p:nvSpPr>
          <p:cNvPr id="4" name="Text Placeholder 3"/>
          <p:cNvSpPr>
            <a:spLocks noGrp="1"/>
          </p:cNvSpPr>
          <p:nvPr>
            <p:ph type="body" sz="half" idx="2"/>
          </p:nvPr>
        </p:nvSpPr>
        <p:spPr>
          <a:xfrm>
            <a:off x="779464" y="1816100"/>
            <a:ext cx="3657600" cy="4367250"/>
          </a:xfrm>
        </p:spPr>
        <p:txBody>
          <a:bodyPr>
            <a:normAutofit lnSpcReduction="10000"/>
          </a:bodyPr>
          <a:lstStyle/>
          <a:p>
            <a:pPr marL="285750" indent="-285750" algn="l">
              <a:buFont typeface="Arial"/>
              <a:buChar char="•"/>
            </a:pPr>
            <a:r>
              <a:rPr lang="en-US" sz="2400" dirty="0" smtClean="0"/>
              <a:t>Discover and combine the results of the focus groups with the earlier discussion</a:t>
            </a:r>
          </a:p>
          <a:p>
            <a:pPr marL="285750" indent="-285750" algn="l">
              <a:buFont typeface="Arial"/>
              <a:buChar char="•"/>
            </a:pPr>
            <a:endParaRPr lang="en-US" sz="2400" dirty="0" smtClean="0"/>
          </a:p>
          <a:p>
            <a:pPr marL="285750" indent="-285750" algn="l">
              <a:buFont typeface="Arial"/>
              <a:buChar char="•"/>
            </a:pPr>
            <a:r>
              <a:rPr lang="en-US" sz="2400" dirty="0" smtClean="0"/>
              <a:t>Dream and envision the future</a:t>
            </a:r>
          </a:p>
          <a:p>
            <a:pPr marL="285750" indent="-285750" algn="l">
              <a:buFont typeface="Arial"/>
              <a:buChar char="•"/>
            </a:pPr>
            <a:endParaRPr lang="en-US" sz="2400" dirty="0" smtClean="0"/>
          </a:p>
          <a:p>
            <a:pPr marL="285750" indent="-285750" algn="l">
              <a:buFont typeface="Arial"/>
              <a:buChar char="•"/>
            </a:pPr>
            <a:r>
              <a:rPr lang="en-US" sz="2400" dirty="0" smtClean="0"/>
              <a:t>Design the system</a:t>
            </a:r>
          </a:p>
          <a:p>
            <a:pPr marL="742950" lvl="1" indent="-285750">
              <a:buFont typeface="Arial"/>
              <a:buChar char="•"/>
            </a:pPr>
            <a:r>
              <a:rPr lang="en-US" sz="1800" dirty="0" smtClean="0"/>
              <a:t>Thinking about the way it can be embedded in the new programme (Destiny)</a:t>
            </a:r>
          </a:p>
          <a:p>
            <a:pPr marL="285750" indent="-285750" algn="l">
              <a:buFont typeface="Arial"/>
              <a:buChar char="•"/>
            </a:pP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52988239"/>
              </p:ext>
            </p:extLst>
          </p:nvPr>
        </p:nvGraphicFramePr>
        <p:xfrm>
          <a:off x="4692650" y="739775"/>
          <a:ext cx="3657600" cy="530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686424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Some quotes….</a:t>
            </a:r>
            <a:endParaRPr lang="en-US" dirty="0"/>
          </a:p>
        </p:txBody>
      </p:sp>
      <p:sp>
        <p:nvSpPr>
          <p:cNvPr id="6" name="Content Placeholder 5"/>
          <p:cNvSpPr>
            <a:spLocks noGrp="1"/>
          </p:cNvSpPr>
          <p:nvPr>
            <p:ph idx="1"/>
          </p:nvPr>
        </p:nvSpPr>
        <p:spPr/>
        <p:txBody>
          <a:bodyPr>
            <a:normAutofit fontScale="85000" lnSpcReduction="20000"/>
          </a:bodyPr>
          <a:lstStyle/>
          <a:p>
            <a:r>
              <a:rPr lang="en-US" i="1" dirty="0" smtClean="0"/>
              <a:t>“</a:t>
            </a:r>
            <a:r>
              <a:rPr lang="en-US" i="1" dirty="0"/>
              <a:t>It think that it is great that we get student representation from the very start….it is good to know that we are being listened to”.</a:t>
            </a:r>
            <a:endParaRPr lang="en-GB" i="1" dirty="0"/>
          </a:p>
          <a:p>
            <a:r>
              <a:rPr lang="en-US" i="1" dirty="0" smtClean="0"/>
              <a:t>“</a:t>
            </a:r>
            <a:r>
              <a:rPr lang="en-US" i="1" dirty="0"/>
              <a:t>I really enjoy that we get to meet with the heads of the medical school”</a:t>
            </a:r>
            <a:endParaRPr lang="en-GB" i="1" dirty="0"/>
          </a:p>
          <a:p>
            <a:r>
              <a:rPr lang="en-US" i="1" dirty="0" smtClean="0"/>
              <a:t>“… not </a:t>
            </a:r>
            <a:r>
              <a:rPr lang="en-US" i="1" dirty="0"/>
              <a:t>enough people know about it.”</a:t>
            </a:r>
            <a:endParaRPr lang="en-GB" i="1" dirty="0"/>
          </a:p>
          <a:p>
            <a:r>
              <a:rPr lang="en-US" i="1" dirty="0"/>
              <a:t>“… (they) don’t know what actually happens during the meetings”</a:t>
            </a:r>
            <a:endParaRPr lang="en-GB" i="1" dirty="0"/>
          </a:p>
          <a:p>
            <a:r>
              <a:rPr lang="en-US" i="1" dirty="0"/>
              <a:t>“I sent an email request (to my fellow students, asking which issues should be raised) and only got 3 replies”</a:t>
            </a:r>
            <a:endParaRPr lang="en-GB" i="1" dirty="0"/>
          </a:p>
          <a:p>
            <a:r>
              <a:rPr lang="en-US" i="1" dirty="0" smtClean="0"/>
              <a:t>“…</a:t>
            </a:r>
            <a:r>
              <a:rPr lang="en-US" i="1" dirty="0"/>
              <a:t> </a:t>
            </a:r>
            <a:r>
              <a:rPr lang="en-US" i="1" dirty="0" smtClean="0"/>
              <a:t>some (students </a:t>
            </a:r>
            <a:r>
              <a:rPr lang="en-US" i="1" dirty="0"/>
              <a:t>who are not student representatives) isolate themselves and then feel neglected”</a:t>
            </a:r>
            <a:endParaRPr lang="en-GB" i="1" dirty="0"/>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23431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outcomes (easy)</a:t>
            </a:r>
            <a:endParaRPr lang="en-US" dirty="0"/>
          </a:p>
        </p:txBody>
      </p:sp>
      <p:sp>
        <p:nvSpPr>
          <p:cNvPr id="3" name="Content Placeholder 2"/>
          <p:cNvSpPr>
            <a:spLocks noGrp="1"/>
          </p:cNvSpPr>
          <p:nvPr>
            <p:ph idx="1"/>
          </p:nvPr>
        </p:nvSpPr>
        <p:spPr/>
        <p:txBody>
          <a:bodyPr>
            <a:normAutofit lnSpcReduction="10000"/>
          </a:bodyPr>
          <a:lstStyle/>
          <a:p>
            <a:pPr lvl="0"/>
            <a:r>
              <a:rPr lang="en-US" dirty="0"/>
              <a:t>Multiple representatives for each cohort</a:t>
            </a:r>
            <a:endParaRPr lang="en-GB" dirty="0"/>
          </a:p>
          <a:p>
            <a:pPr lvl="0"/>
            <a:r>
              <a:rPr lang="en-US" dirty="0" smtClean="0"/>
              <a:t>Regular</a:t>
            </a:r>
            <a:r>
              <a:rPr lang="en-US" dirty="0"/>
              <a:t>, informal, meetings between the student representatives and key members of faculty </a:t>
            </a:r>
            <a:endParaRPr lang="en-GB" dirty="0"/>
          </a:p>
          <a:p>
            <a:pPr lvl="0"/>
            <a:r>
              <a:rPr lang="en-US" dirty="0" smtClean="0"/>
              <a:t>Pre</a:t>
            </a:r>
            <a:r>
              <a:rPr lang="en-US" dirty="0"/>
              <a:t>-meetings between the year representatives (and the responsible academic and administrative staff) before sending delegates to the main staff student liaison meetings</a:t>
            </a:r>
            <a:endParaRPr lang="en-GB" dirty="0"/>
          </a:p>
          <a:p>
            <a:pPr lvl="0"/>
            <a:r>
              <a:rPr lang="en-US" dirty="0" smtClean="0"/>
              <a:t>Student </a:t>
            </a:r>
            <a:r>
              <a:rPr lang="en-US" dirty="0"/>
              <a:t>meeting for each cohort, each semester</a:t>
            </a:r>
            <a:endParaRPr lang="en-GB" dirty="0"/>
          </a:p>
          <a:p>
            <a:pPr lvl="0"/>
            <a:r>
              <a:rPr lang="en-US" dirty="0"/>
              <a:t>Systematic handover at start/end of term of office including the administrative team for each year</a:t>
            </a:r>
            <a:endParaRPr lang="en-GB" dirty="0"/>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8104" y="5794952"/>
            <a:ext cx="2112268" cy="950978"/>
          </a:xfrm>
          <a:prstGeom prst="rect">
            <a:avLst/>
          </a:prstGeom>
        </p:spPr>
      </p:pic>
    </p:spTree>
    <p:extLst>
      <p:ext uri="{BB962C8B-B14F-4D97-AF65-F5344CB8AC3E}">
        <p14:creationId xmlns:p14="http://schemas.microsoft.com/office/powerpoint/2010/main" val="3318072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176</TotalTime>
  <Words>714</Words>
  <Application>Microsoft Office PowerPoint</Application>
  <PresentationFormat>On-screen Show (4:3)</PresentationFormat>
  <Paragraphs>87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Revolution</vt:lpstr>
      <vt:lpstr>Valuing students</vt:lpstr>
      <vt:lpstr>Student representation</vt:lpstr>
      <vt:lpstr>Action Research</vt:lpstr>
      <vt:lpstr>The four D’s</vt:lpstr>
      <vt:lpstr>Who was involved?</vt:lpstr>
      <vt:lpstr>What happened?</vt:lpstr>
      <vt:lpstr>Second meeting of reps</vt:lpstr>
      <vt:lpstr>Some quotes….</vt:lpstr>
      <vt:lpstr>The outcomes (easy)</vt:lpstr>
      <vt:lpstr>The outcomes (harder)</vt:lpstr>
      <vt:lpstr>Narratives – The system</vt:lpstr>
      <vt:lpstr>Narratives- reasons</vt:lpstr>
      <vt:lpstr>What next</vt:lpstr>
    </vt:vector>
  </TitlesOfParts>
  <Company>University of Liverpool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Valuing students</dc:title>
  <dc:creator>David Taylor</dc:creator>
  <cp:lastModifiedBy>Taylor, David</cp:lastModifiedBy>
  <cp:revision>16</cp:revision>
  <dcterms:created xsi:type="dcterms:W3CDTF">2013-03-04T15:31:34Z</dcterms:created>
  <dcterms:modified xsi:type="dcterms:W3CDTF">2013-08-12T12:13:28Z</dcterms:modified>
</cp:coreProperties>
</file>